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8" r:id="rId4"/>
    <p:sldMasterId id="2147483674" r:id="rId5"/>
    <p:sldMasterId id="2147483680" r:id="rId6"/>
    <p:sldMasterId id="2147483700" r:id="rId7"/>
    <p:sldMasterId id="2147483684" r:id="rId8"/>
    <p:sldMasterId id="2147483688" r:id="rId9"/>
    <p:sldMasterId id="2147483692" r:id="rId10"/>
    <p:sldMasterId id="2147483696" r:id="rId11"/>
    <p:sldMasterId id="2147483704" r:id="rId12"/>
  </p:sldMasterIdLst>
  <p:notesMasterIdLst>
    <p:notesMasterId r:id="rId38"/>
  </p:notesMasterIdLst>
  <p:sldIdLst>
    <p:sldId id="291" r:id="rId13"/>
    <p:sldId id="315" r:id="rId14"/>
    <p:sldId id="292" r:id="rId15"/>
    <p:sldId id="293" r:id="rId16"/>
    <p:sldId id="294" r:id="rId17"/>
    <p:sldId id="307" r:id="rId18"/>
    <p:sldId id="308" r:id="rId19"/>
    <p:sldId id="309" r:id="rId20"/>
    <p:sldId id="310" r:id="rId21"/>
    <p:sldId id="311" r:id="rId22"/>
    <p:sldId id="299" r:id="rId23"/>
    <p:sldId id="296" r:id="rId24"/>
    <p:sldId id="295" r:id="rId25"/>
    <p:sldId id="316" r:id="rId26"/>
    <p:sldId id="317" r:id="rId27"/>
    <p:sldId id="318" r:id="rId28"/>
    <p:sldId id="319" r:id="rId29"/>
    <p:sldId id="323" r:id="rId30"/>
    <p:sldId id="322" r:id="rId31"/>
    <p:sldId id="320" r:id="rId32"/>
    <p:sldId id="306" r:id="rId33"/>
    <p:sldId id="312" r:id="rId34"/>
    <p:sldId id="313" r:id="rId35"/>
    <p:sldId id="321" r:id="rId36"/>
    <p:sldId id="324" r:id="rId37"/>
  </p:sldIdLst>
  <p:sldSz cx="12192000" cy="6858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Gill Sans MT" panose="020B0502020104020203" pitchFamily="34" charset="77"/>
      <p:regular r:id="rId43"/>
      <p:bold r:id="rId44"/>
      <p:italic r:id="rId45"/>
      <p:boldItalic r:id="rId46"/>
    </p:embeddedFont>
    <p:embeddedFont>
      <p:font typeface="Gill Sans Nova Book" panose="020B0502020204020203" pitchFamily="34" charset="-128"/>
      <p:regular r:id="rId47"/>
      <p:bold r:id="rId48"/>
      <p:italic r:id="rId49"/>
      <p:boldItalic r:id="rId50"/>
    </p:embeddedFont>
    <p:embeddedFont>
      <p:font typeface="Gill Sans Nova SemiBold" panose="020B0502020204020203" pitchFamily="34" charset="-128"/>
      <p:regular r:id="rId51"/>
      <p:bold r:id="rId52"/>
      <p:italic r:id="rId53"/>
      <p:boldItalic r:id="rId54"/>
    </p:embeddedFont>
    <p:embeddedFont>
      <p:font typeface="Lato" panose="020F0502020204030203" pitchFamily="34" charset="77"/>
      <p:regular r:id="rId55"/>
      <p:bold r:id="rId56"/>
      <p:italic r:id="rId57"/>
      <p:boldItalic r:id="rId58"/>
    </p:embeddedFont>
    <p:embeddedFont>
      <p:font typeface="Lato Black" panose="020F0502020204030203" pitchFamily="34" charset="77"/>
      <p:bold r:id="rId59"/>
      <p:italic r:id="rId60"/>
      <p:boldItalic r:id="rId61"/>
    </p:embeddedFont>
    <p:embeddedFont>
      <p:font typeface="Lato Light" panose="020F0302020204030203" pitchFamily="34" charset="77"/>
      <p:regular r:id="rId62"/>
      <p: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0"/>
    <a:srgbClr val="666666"/>
    <a:srgbClr val="00ACCA"/>
    <a:srgbClr val="46BB95"/>
    <a:srgbClr val="000000"/>
    <a:srgbClr val="9054A1"/>
    <a:srgbClr val="CAC4BB"/>
    <a:srgbClr val="333333"/>
    <a:srgbClr val="FFC399"/>
    <a:srgbClr val="FF8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62"/>
    <p:restoredTop sz="94679"/>
  </p:normalViewPr>
  <p:slideViewPr>
    <p:cSldViewPr snapToGrid="0" snapToObjects="1">
      <p:cViewPr varScale="1">
        <p:scale>
          <a:sx n="124" d="100"/>
          <a:sy n="124" d="100"/>
        </p:scale>
        <p:origin x="11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font" Target="fonts/font25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23.fntdata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5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67" Type="http://schemas.openxmlformats.org/officeDocument/2006/relationships/tableStyles" Target="tableStyles.xml"/><Relationship Id="rId20" Type="http://schemas.openxmlformats.org/officeDocument/2006/relationships/slide" Target="slides/slide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font" Target="fonts/font1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Gill Sans Nova SemiBold" panose="020B0502020204020203" pitchFamily="34" charset="-128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pPr>
            <a:r>
              <a:rPr lang="en-US" sz="2000" b="1" i="0" dirty="0">
                <a:solidFill>
                  <a:schemeClr val="bg1"/>
                </a:solidFill>
                <a:latin typeface="Lato Black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Graph Title</a:t>
            </a:r>
          </a:p>
        </c:rich>
      </c:tx>
      <c:layout>
        <c:manualLayout>
          <c:xMode val="edge"/>
          <c:yMode val="edge"/>
          <c:x val="0.5035736688827338"/>
          <c:y val="0.512892297306254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Gill Sans Nova SemiBold" panose="020B0502020204020203" pitchFamily="34" charset="-128"/>
              <a:ea typeface="Gill Sans Nova SemiBold" panose="020B0502020204020203" pitchFamily="34" charset="-128"/>
              <a:cs typeface="Gill Sans Nova SemiBold" panose="020B0502020204020203" pitchFamily="34" charset="-12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27910376611106"/>
          <c:y val="0.18823091287466223"/>
          <c:w val="0.56122946239039284"/>
          <c:h val="0.73011564163846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Enter Copy</c:v>
                </c:pt>
              </c:strCache>
            </c:strRef>
          </c:tx>
          <c:dPt>
            <c:idx val="0"/>
            <c:bubble3D val="0"/>
            <c:spPr>
              <a:solidFill>
                <a:srgbClr val="FF6B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72-0449-AC51-E82DA96B79D3}"/>
              </c:ext>
            </c:extLst>
          </c:dPt>
          <c:dPt>
            <c:idx val="1"/>
            <c:bubble3D val="0"/>
            <c:spPr>
              <a:solidFill>
                <a:srgbClr val="46BB9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72-0449-AC51-E82DA96B79D3}"/>
              </c:ext>
            </c:extLst>
          </c:dPt>
          <c:dPt>
            <c:idx val="2"/>
            <c:bubble3D val="0"/>
            <c:spPr>
              <a:solidFill>
                <a:srgbClr val="00666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72-0449-AC51-E82DA96B79D3}"/>
              </c:ext>
            </c:extLst>
          </c:dPt>
          <c:dPt>
            <c:idx val="3"/>
            <c:bubble3D val="0"/>
            <c:spPr>
              <a:solidFill>
                <a:srgbClr val="00ACC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72-0449-AC51-E82DA96B79D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87A1D75-670C-DB43-97C6-C167070873A9}" type="CATEGORYNAME">
                      <a:rPr lang="en-US" sz="1600" b="1" i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4C1C3372-76C7-4947-945C-BCBECE7CDD99}" type="PERCENTAGE">
                      <a:rPr lang="en-US" sz="16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572-0449-AC51-E82DA96B79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F55B2A4-77A8-D54A-BF2E-50AD8038D951}" type="CATEGORYNAME">
                      <a:rPr lang="en-US" sz="1600" b="1" i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A4AA1E65-7D31-554D-8CEB-E1D202CE2610}" type="PERCENTAGE">
                      <a:rPr lang="en-US" sz="16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572-0449-AC51-E82DA96B79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175D236-A752-9D43-ACA6-D185BCEE0F26}" type="CATEGORYNAME">
                      <a:rPr lang="en-US" sz="1600" b="1" i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826D9D9C-43F6-0D46-9F5A-5FF3089BC676}" type="PERCENTAGE">
                      <a:rPr lang="en-US" sz="16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572-0449-AC51-E82DA96B79D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1B357AA-D554-CD42-AA23-32055CE48447}" type="CATEGORYNAME">
                      <a:rPr lang="en-US" sz="1600" b="1" i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30961DBE-233B-ED4E-B238-CCD4EAF071B8}" type="PERCENTAGE">
                      <a:rPr lang="en-US" sz="16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572-0449-AC51-E82DA96B79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100000"/>
                  </a:lnSpc>
                  <a:defRPr sz="1600" b="1" i="0" u="none" strike="noStrike" kern="1200" baseline="0">
                    <a:solidFill>
                      <a:schemeClr val="lt1"/>
                    </a:solidFill>
                    <a:latin typeface="Lato Light" panose="020F0302020204030203" pitchFamily="34" charset="0"/>
                    <a:ea typeface="Gill Sans Nova SemiBold" panose="020B0502020204020203" pitchFamily="34" charset="-128"/>
                    <a:cs typeface="Gill Sans Nova SemiBold" panose="020B0502020204020203" pitchFamily="34" charset="-12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4th Qtr</c:v>
                </c:pt>
                <c:pt idx="1">
                  <c:v>1st Qtr</c:v>
                </c:pt>
                <c:pt idx="2">
                  <c:v>2nd Qtr</c:v>
                </c:pt>
                <c:pt idx="3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72-0449-AC51-E82DA96B79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417896981627301E-2"/>
          <c:y val="0.32766254218222718"/>
          <c:w val="0.86075557742782149"/>
          <c:h val="0.624832395950506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AC4B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C4B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30-F24F-99A5-856B4B10DF56}"/>
              </c:ext>
            </c:extLst>
          </c:dPt>
          <c:dPt>
            <c:idx val="4"/>
            <c:invertIfNegative val="0"/>
            <c:bubble3D val="0"/>
            <c:spPr>
              <a:solidFill>
                <a:srgbClr val="CAC4B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30-F24F-99A5-856B4B10DF56}"/>
              </c:ext>
            </c:extLst>
          </c:dPt>
          <c:dPt>
            <c:idx val="5"/>
            <c:invertIfNegative val="0"/>
            <c:bubble3D val="0"/>
            <c:spPr>
              <a:solidFill>
                <a:srgbClr val="CAC4B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830-F24F-99A5-856B4B10DF56}"/>
              </c:ext>
            </c:extLst>
          </c:dPt>
          <c:dPt>
            <c:idx val="7"/>
            <c:invertIfNegative val="0"/>
            <c:bubble3D val="0"/>
            <c:spPr>
              <a:solidFill>
                <a:srgbClr val="CAC4B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830-F24F-99A5-856B4B10DF56}"/>
              </c:ext>
            </c:extLst>
          </c:dPt>
          <c:dPt>
            <c:idx val="8"/>
            <c:invertIfNegative val="0"/>
            <c:bubble3D val="0"/>
            <c:spPr>
              <a:solidFill>
                <a:srgbClr val="CAC4B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830-F24F-99A5-856B4B10DF56}"/>
              </c:ext>
            </c:extLst>
          </c:dPt>
          <c:dPt>
            <c:idx val="9"/>
            <c:invertIfNegative val="0"/>
            <c:bubble3D val="0"/>
            <c:spPr>
              <a:solidFill>
                <a:srgbClr val="CAC4B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830-F24F-99A5-856B4B10DF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3333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-3</c:v>
                </c:pt>
                <c:pt idx="2">
                  <c:v>-5</c:v>
                </c:pt>
                <c:pt idx="3">
                  <c:v>8</c:v>
                </c:pt>
                <c:pt idx="4">
                  <c:v>-8</c:v>
                </c:pt>
                <c:pt idx="5">
                  <c:v>-4</c:v>
                </c:pt>
                <c:pt idx="6">
                  <c:v>-6</c:v>
                </c:pt>
                <c:pt idx="7">
                  <c:v>6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30-F24F-99A5-856B4B10DF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054A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054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5830-F24F-99A5-856B4B10DF56}"/>
              </c:ext>
            </c:extLst>
          </c:dPt>
          <c:dPt>
            <c:idx val="2"/>
            <c:invertIfNegative val="0"/>
            <c:bubble3D val="0"/>
            <c:spPr>
              <a:solidFill>
                <a:srgbClr val="9054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830-F24F-99A5-856B4B10DF56}"/>
              </c:ext>
            </c:extLst>
          </c:dPt>
          <c:dPt>
            <c:idx val="3"/>
            <c:invertIfNegative val="0"/>
            <c:bubble3D val="0"/>
            <c:spPr>
              <a:solidFill>
                <a:srgbClr val="9054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5830-F24F-99A5-856B4B10DF56}"/>
              </c:ext>
            </c:extLst>
          </c:dPt>
          <c:dPt>
            <c:idx val="4"/>
            <c:invertIfNegative val="0"/>
            <c:bubble3D val="0"/>
            <c:spPr>
              <a:solidFill>
                <a:srgbClr val="9054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5830-F24F-99A5-856B4B10DF56}"/>
              </c:ext>
            </c:extLst>
          </c:dPt>
          <c:dPt>
            <c:idx val="5"/>
            <c:invertIfNegative val="0"/>
            <c:bubble3D val="0"/>
            <c:spPr>
              <a:solidFill>
                <a:srgbClr val="9054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5830-F24F-99A5-856B4B10DF56}"/>
              </c:ext>
            </c:extLst>
          </c:dPt>
          <c:dPt>
            <c:idx val="6"/>
            <c:invertIfNegative val="0"/>
            <c:bubble3D val="0"/>
            <c:spPr>
              <a:solidFill>
                <a:srgbClr val="9054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5830-F24F-99A5-856B4B10DF56}"/>
              </c:ext>
            </c:extLst>
          </c:dPt>
          <c:dPt>
            <c:idx val="8"/>
            <c:invertIfNegative val="0"/>
            <c:bubble3D val="0"/>
            <c:spPr>
              <a:solidFill>
                <a:srgbClr val="9054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5830-F24F-99A5-856B4B10DF56}"/>
              </c:ext>
            </c:extLst>
          </c:dPt>
          <c:dPt>
            <c:idx val="9"/>
            <c:invertIfNegative val="0"/>
            <c:bubble3D val="0"/>
            <c:spPr>
              <a:solidFill>
                <a:srgbClr val="9054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C-5830-F24F-99A5-856B4B10DF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9054A1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</c:v>
                </c:pt>
                <c:pt idx="1">
                  <c:v>-8</c:v>
                </c:pt>
                <c:pt idx="2">
                  <c:v>3</c:v>
                </c:pt>
                <c:pt idx="3">
                  <c:v>8</c:v>
                </c:pt>
                <c:pt idx="4">
                  <c:v>5</c:v>
                </c:pt>
                <c:pt idx="5">
                  <c:v>3</c:v>
                </c:pt>
                <c:pt idx="6">
                  <c:v>-5</c:v>
                </c:pt>
                <c:pt idx="7">
                  <c:v>-2</c:v>
                </c:pt>
                <c:pt idx="8">
                  <c:v>-7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5830-F24F-99A5-856B4B10DF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6BB9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6BB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5830-F24F-99A5-856B4B10DF56}"/>
              </c:ext>
            </c:extLst>
          </c:dPt>
          <c:dPt>
            <c:idx val="2"/>
            <c:invertIfNegative val="0"/>
            <c:bubble3D val="0"/>
            <c:spPr>
              <a:solidFill>
                <a:srgbClr val="46BB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5830-F24F-99A5-856B4B10DF56}"/>
              </c:ext>
            </c:extLst>
          </c:dPt>
          <c:dPt>
            <c:idx val="3"/>
            <c:invertIfNegative val="0"/>
            <c:bubble3D val="0"/>
            <c:spPr>
              <a:solidFill>
                <a:srgbClr val="46BB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5830-F24F-99A5-856B4B10DF56}"/>
              </c:ext>
            </c:extLst>
          </c:dPt>
          <c:dPt>
            <c:idx val="6"/>
            <c:invertIfNegative val="0"/>
            <c:bubble3D val="0"/>
            <c:spPr>
              <a:solidFill>
                <a:srgbClr val="46BB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5830-F24F-99A5-856B4B10DF56}"/>
              </c:ext>
            </c:extLst>
          </c:dPt>
          <c:dPt>
            <c:idx val="7"/>
            <c:invertIfNegative val="0"/>
            <c:bubble3D val="0"/>
            <c:spPr>
              <a:solidFill>
                <a:srgbClr val="46BB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5830-F24F-99A5-856B4B10DF56}"/>
              </c:ext>
            </c:extLst>
          </c:dPt>
          <c:dPt>
            <c:idx val="9"/>
            <c:invertIfNegative val="0"/>
            <c:bubble3D val="0"/>
            <c:spPr>
              <a:solidFill>
                <a:srgbClr val="46BB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5830-F24F-99A5-856B4B10DF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6BB95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-6</c:v>
                </c:pt>
                <c:pt idx="5">
                  <c:v>8</c:v>
                </c:pt>
                <c:pt idx="6">
                  <c:v>-4</c:v>
                </c:pt>
                <c:pt idx="7">
                  <c:v>5</c:v>
                </c:pt>
                <c:pt idx="8">
                  <c:v>6</c:v>
                </c:pt>
                <c:pt idx="9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5830-F24F-99A5-856B4B10DF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FF6B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C-5830-F24F-99A5-856B4B10DF56}"/>
              </c:ext>
            </c:extLst>
          </c:dPt>
          <c:dPt>
            <c:idx val="2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E-5830-F24F-99A5-856B4B10DF56}"/>
              </c:ext>
            </c:extLst>
          </c:dPt>
          <c:dPt>
            <c:idx val="3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0-5830-F24F-99A5-856B4B10DF56}"/>
              </c:ext>
            </c:extLst>
          </c:dPt>
          <c:dPt>
            <c:idx val="4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2-5830-F24F-99A5-856B4B10DF56}"/>
              </c:ext>
            </c:extLst>
          </c:dPt>
          <c:dPt>
            <c:idx val="5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4-5830-F24F-99A5-856B4B10DF56}"/>
              </c:ext>
            </c:extLst>
          </c:dPt>
          <c:dPt>
            <c:idx val="6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6-5830-F24F-99A5-856B4B10DF56}"/>
              </c:ext>
            </c:extLst>
          </c:dPt>
          <c:dPt>
            <c:idx val="7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8-5830-F24F-99A5-856B4B10DF56}"/>
              </c:ext>
            </c:extLst>
          </c:dPt>
          <c:dPt>
            <c:idx val="8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A-5830-F24F-99A5-856B4B10DF56}"/>
              </c:ext>
            </c:extLst>
          </c:dPt>
          <c:dPt>
            <c:idx val="9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C-5830-F24F-99A5-856B4B10DF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6B00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</c:strCache>
            </c:strRef>
          </c:cat>
          <c:val>
            <c:numRef>
              <c:f>Sheet1!$E$2:$E$11</c:f>
              <c:numCache>
                <c:formatCode>General</c:formatCode>
                <c:ptCount val="10"/>
                <c:pt idx="0">
                  <c:v>-2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-8</c:v>
                </c:pt>
                <c:pt idx="6">
                  <c:v>-2</c:v>
                </c:pt>
                <c:pt idx="7">
                  <c:v>8</c:v>
                </c:pt>
                <c:pt idx="8">
                  <c:v>4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5830-F24F-99A5-856B4B10DF5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ACC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5830-F24F-99A5-856B4B10DF56}"/>
              </c:ext>
            </c:extLst>
          </c:dPt>
          <c:dPt>
            <c:idx val="2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5830-F24F-99A5-856B4B10DF56}"/>
              </c:ext>
            </c:extLst>
          </c:dPt>
          <c:dPt>
            <c:idx val="3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5830-F24F-99A5-856B4B10DF56}"/>
              </c:ext>
            </c:extLst>
          </c:dPt>
          <c:dPt>
            <c:idx val="4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5830-F24F-99A5-856B4B10DF56}"/>
              </c:ext>
            </c:extLst>
          </c:dPt>
          <c:dPt>
            <c:idx val="5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5830-F24F-99A5-856B4B10DF56}"/>
              </c:ext>
            </c:extLst>
          </c:dPt>
          <c:dPt>
            <c:idx val="6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5830-F24F-99A5-856B4B10DF56}"/>
              </c:ext>
            </c:extLst>
          </c:dPt>
          <c:dPt>
            <c:idx val="7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5830-F24F-99A5-856B4B10DF56}"/>
              </c:ext>
            </c:extLst>
          </c:dPt>
          <c:dPt>
            <c:idx val="8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5830-F24F-99A5-856B4B10DF56}"/>
              </c:ext>
            </c:extLst>
          </c:dPt>
          <c:dPt>
            <c:idx val="9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5830-F24F-99A5-856B4B10DF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ACCA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  <c:pt idx="6">
                  <c:v>Category 7</c:v>
                </c:pt>
                <c:pt idx="7">
                  <c:v>Category 8</c:v>
                </c:pt>
                <c:pt idx="8">
                  <c:v>Category 9</c:v>
                </c:pt>
                <c:pt idx="9">
                  <c:v>Category 10</c:v>
                </c:pt>
              </c:strCache>
            </c:strRef>
          </c:cat>
          <c:val>
            <c:numRef>
              <c:f>Sheet1!$F$2:$F$11</c:f>
              <c:numCache>
                <c:formatCode>General</c:formatCode>
                <c:ptCount val="10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3</c:v>
                </c:pt>
                <c:pt idx="4">
                  <c:v>4</c:v>
                </c:pt>
                <c:pt idx="5">
                  <c:v>6</c:v>
                </c:pt>
                <c:pt idx="6">
                  <c:v>8</c:v>
                </c:pt>
                <c:pt idx="7">
                  <c:v>-3</c:v>
                </c:pt>
                <c:pt idx="8">
                  <c:v>-4</c:v>
                </c:pt>
                <c:pt idx="9">
                  <c:v>-1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5830-F24F-99A5-856B4B10DF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1254640"/>
        <c:axId val="321255032"/>
      </c:barChart>
      <c:catAx>
        <c:axId val="321254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321255032"/>
        <c:crosses val="autoZero"/>
        <c:auto val="1"/>
        <c:lblAlgn val="ctr"/>
        <c:lblOffset val="100"/>
        <c:noMultiLvlLbl val="0"/>
      </c:catAx>
      <c:valAx>
        <c:axId val="321255032"/>
        <c:scaling>
          <c:orientation val="minMax"/>
          <c:max val="6"/>
          <c:min val="-10"/>
        </c:scaling>
        <c:delete val="1"/>
        <c:axPos val="l"/>
        <c:numFmt formatCode="General" sourceLinked="1"/>
        <c:majorTickMark val="none"/>
        <c:minorTickMark val="none"/>
        <c:tickLblPos val="nextTo"/>
        <c:crossAx val="32125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1455405183727037"/>
          <c:y val="0.95111606882473043"/>
          <c:w val="0.36977509842519685"/>
          <c:h val="4.2662729658792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Lato Light" panose="020F030202020403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B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5.5</c:v>
                </c:pt>
                <c:pt idx="2">
                  <c:v>6.5</c:v>
                </c:pt>
                <c:pt idx="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0A-9440-B63E-BEA808F876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666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4.4000000000000004</c:v>
                </c:pt>
                <c:pt idx="1">
                  <c:v>8.4</c:v>
                </c:pt>
                <c:pt idx="2">
                  <c:v>2.8</c:v>
                </c:pt>
                <c:pt idx="3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0A-9440-B63E-BEA808F876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6BB9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0A-9440-B63E-BEA808F87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1781792"/>
        <c:axId val="487749616"/>
      </c:barChart>
      <c:catAx>
        <c:axId val="591781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333333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pPr>
            <a:endParaRPr lang="en-US"/>
          </a:p>
        </c:txPr>
        <c:crossAx val="487749616"/>
        <c:crosses val="autoZero"/>
        <c:auto val="1"/>
        <c:lblAlgn val="ctr"/>
        <c:lblOffset val="100"/>
        <c:noMultiLvlLbl val="0"/>
      </c:catAx>
      <c:valAx>
        <c:axId val="487749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1781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333333"/>
              </a:solidFill>
              <a:latin typeface="Lato Light" panose="020F0302020204030203" pitchFamily="34" charset="0"/>
              <a:ea typeface="Gill Sans Nova SemiBold" panose="020B0502020204020203" pitchFamily="34" charset="-128"/>
              <a:cs typeface="Gill Sans Nova SemiBold" panose="020B0502020204020203" pitchFamily="34" charset="-12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6B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B8-6E4D-A4B7-6B64B27549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666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B8-6E4D-A4B7-6B64B27549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6BB9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B8-6E4D-A4B7-6B64B2754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3649888"/>
        <c:axId val="609032032"/>
      </c:barChart>
      <c:catAx>
        <c:axId val="62364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pPr>
            <a:endParaRPr lang="en-US"/>
          </a:p>
        </c:txPr>
        <c:crossAx val="609032032"/>
        <c:crosses val="autoZero"/>
        <c:auto val="1"/>
        <c:lblAlgn val="ctr"/>
        <c:lblOffset val="100"/>
        <c:noMultiLvlLbl val="0"/>
      </c:catAx>
      <c:valAx>
        <c:axId val="60903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pPr>
            <a:endParaRPr lang="en-US"/>
          </a:p>
        </c:txPr>
        <c:crossAx val="62364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Lato Light" panose="020F0302020204030203" pitchFamily="34" charset="0"/>
              <a:ea typeface="Gill Sans Nova SemiBold" panose="020B0502020204020203" pitchFamily="34" charset="-128"/>
              <a:cs typeface="Gill Sans Nova SemiBold" panose="020B0502020204020203" pitchFamily="34" charset="-12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8542896981627295E-2"/>
          <c:y val="0.37269714202391369"/>
          <c:w val="0.86908891076115491"/>
          <c:h val="0.526094050743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AC4B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C4B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421-D048-AD7C-160E47546A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33333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-3</c:v>
                </c:pt>
                <c:pt idx="2">
                  <c:v>-5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21-D048-AD7C-160E47546AA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054A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054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421-D048-AD7C-160E47546AAD}"/>
              </c:ext>
            </c:extLst>
          </c:dPt>
          <c:dPt>
            <c:idx val="2"/>
            <c:invertIfNegative val="0"/>
            <c:bubble3D val="0"/>
            <c:spPr>
              <a:solidFill>
                <a:srgbClr val="9054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421-D048-AD7C-160E47546AAD}"/>
              </c:ext>
            </c:extLst>
          </c:dPt>
          <c:dPt>
            <c:idx val="3"/>
            <c:invertIfNegative val="0"/>
            <c:bubble3D val="0"/>
            <c:spPr>
              <a:solidFill>
                <a:srgbClr val="9054A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421-D048-AD7C-160E47546A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9054A1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-8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421-D048-AD7C-160E47546A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46BB9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6BB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421-D048-AD7C-160E47546AAD}"/>
              </c:ext>
            </c:extLst>
          </c:dPt>
          <c:dPt>
            <c:idx val="2"/>
            <c:invertIfNegative val="0"/>
            <c:bubble3D val="0"/>
            <c:spPr>
              <a:solidFill>
                <a:srgbClr val="46BB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421-D048-AD7C-160E47546AAD}"/>
              </c:ext>
            </c:extLst>
          </c:dPt>
          <c:dPt>
            <c:idx val="3"/>
            <c:invertIfNegative val="0"/>
            <c:bubble3D val="0"/>
            <c:spPr>
              <a:solidFill>
                <a:srgbClr val="46BB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421-D048-AD7C-160E47546A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46BB95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421-D048-AD7C-160E47546AA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FF6B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8421-D048-AD7C-160E47546AAD}"/>
              </c:ext>
            </c:extLst>
          </c:dPt>
          <c:dPt>
            <c:idx val="2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8421-D048-AD7C-160E47546AAD}"/>
              </c:ext>
            </c:extLst>
          </c:dPt>
          <c:dPt>
            <c:idx val="3"/>
            <c:invertIfNegative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8421-D048-AD7C-160E47546A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FF6B00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-2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8421-D048-AD7C-160E47546AA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rgbClr val="00ACC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8421-D048-AD7C-160E47546AAD}"/>
              </c:ext>
            </c:extLst>
          </c:dPt>
          <c:dPt>
            <c:idx val="2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8421-D048-AD7C-160E47546AAD}"/>
              </c:ext>
            </c:extLst>
          </c:dPt>
          <c:dPt>
            <c:idx val="3"/>
            <c:invertIfNegative val="0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8421-D048-AD7C-160E47546A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ACCA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-4</c:v>
                </c:pt>
                <c:pt idx="1">
                  <c:v>-3</c:v>
                </c:pt>
                <c:pt idx="2">
                  <c:v>-2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8421-D048-AD7C-160E47546A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1254640"/>
        <c:axId val="321255032"/>
      </c:barChart>
      <c:catAx>
        <c:axId val="321254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321255032"/>
        <c:crosses val="autoZero"/>
        <c:auto val="1"/>
        <c:lblAlgn val="ctr"/>
        <c:lblOffset val="100"/>
        <c:noMultiLvlLbl val="0"/>
      </c:catAx>
      <c:valAx>
        <c:axId val="321255032"/>
        <c:scaling>
          <c:orientation val="minMax"/>
          <c:max val="6"/>
          <c:min val="-10"/>
        </c:scaling>
        <c:delete val="1"/>
        <c:axPos val="l"/>
        <c:numFmt formatCode="General" sourceLinked="1"/>
        <c:majorTickMark val="none"/>
        <c:minorTickMark val="none"/>
        <c:tickLblPos val="nextTo"/>
        <c:crossAx val="32125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31872071850393702"/>
          <c:y val="0.9251901428988043"/>
          <c:w val="0.36977509842519685"/>
          <c:h val="4.2662729658792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vert="horz"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en-US" dirty="0">
                <a:latin typeface="Lato Black" panose="020F0A02020204030203" pitchFamily="34" charset="0"/>
              </a:rPr>
              <a:t>Graph Title</a:t>
            </a:r>
          </a:p>
        </c:rich>
      </c:tx>
      <c:layout>
        <c:manualLayout>
          <c:xMode val="edge"/>
          <c:yMode val="edge"/>
          <c:x val="0.32915229016873893"/>
          <c:y val="0.21302096559386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96589989824096E-2"/>
          <c:y val="0.14507465563451236"/>
          <c:w val="0.94500682002035186"/>
          <c:h val="0.85492534436548762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9054A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054A1"/>
              </a:solidFill>
              <a:ln w="38100">
                <a:solidFill>
                  <a:srgbClr val="9054A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17-8647-A8C3-8AFD0009535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FF6B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B00"/>
              </a:solidFill>
              <a:ln w="38100">
                <a:solidFill>
                  <a:srgbClr val="FF6B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17-8647-A8C3-8AFD0009535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46BB9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46BB95"/>
              </a:solidFill>
              <a:ln w="38100">
                <a:solidFill>
                  <a:srgbClr val="46BB9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B17-8647-A8C3-8AFD0009535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7219327"/>
        <c:axId val="2137220975"/>
      </c:lineChart>
      <c:catAx>
        <c:axId val="21372193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7220975"/>
        <c:crosses val="autoZero"/>
        <c:auto val="1"/>
        <c:lblAlgn val="ctr"/>
        <c:lblOffset val="100"/>
        <c:noMultiLvlLbl val="0"/>
      </c:catAx>
      <c:valAx>
        <c:axId val="2137220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7219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Lato" panose="020F0502020204030203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rgbClr val="333333"/>
                </a:solidFill>
                <a:latin typeface="Gill Sans Nova Book" panose="020B0502020204020203" pitchFamily="34" charset="0"/>
                <a:ea typeface="+mn-ea"/>
                <a:cs typeface="+mn-cs"/>
              </a:defRPr>
            </a:pPr>
            <a:r>
              <a:rPr lang="en-US" sz="1800" b="0" i="0" baseline="0" dirty="0">
                <a:solidFill>
                  <a:srgbClr val="333333"/>
                </a:solidFill>
                <a:effectLst/>
                <a:latin typeface="Lato Black" panose="020F0A02020204030203" pitchFamily="34" charset="0"/>
              </a:rPr>
              <a:t>Graph Title</a:t>
            </a:r>
            <a:endParaRPr lang="en-US" b="0" dirty="0">
              <a:solidFill>
                <a:srgbClr val="333333"/>
              </a:solidFill>
              <a:effectLst/>
              <a:latin typeface="Lato Black" panose="020F0A02020204030203" pitchFamily="34" charset="0"/>
            </a:endParaRPr>
          </a:p>
        </c:rich>
      </c:tx>
      <c:layout>
        <c:manualLayout>
          <c:xMode val="edge"/>
          <c:yMode val="edge"/>
          <c:x val="0.36164826015671292"/>
          <c:y val="0.210319926395618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333333"/>
              </a:solidFill>
              <a:latin typeface="Gill Sans Nova Book" panose="020B050202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7496589989824096E-2"/>
          <c:y val="0.14507465563451236"/>
          <c:w val="0.94500682002035186"/>
          <c:h val="0.85492534436548762"/>
        </c:manualLayout>
      </c:layout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CAC4BB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AC4BB"/>
              </a:solidFill>
              <a:ln w="38100">
                <a:solidFill>
                  <a:srgbClr val="CAC4BB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333333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45-7F41-9BB3-6CC617E5B9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00666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61"/>
              </a:solidFill>
              <a:ln w="38100">
                <a:solidFill>
                  <a:srgbClr val="00666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6661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45-7F41-9BB3-6CC617E5B9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842E1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842E14"/>
              </a:solidFill>
              <a:ln w="38100">
                <a:solidFill>
                  <a:srgbClr val="842E1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842E14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945-7F41-9BB3-6CC617E5B94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37219327"/>
        <c:axId val="2137220975"/>
      </c:lineChart>
      <c:catAx>
        <c:axId val="21372193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7220975"/>
        <c:crosses val="autoZero"/>
        <c:auto val="1"/>
        <c:lblAlgn val="ctr"/>
        <c:lblOffset val="100"/>
        <c:noMultiLvlLbl val="0"/>
      </c:catAx>
      <c:valAx>
        <c:axId val="2137220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37219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Gill Sans Nova Book" panose="020B0502020204020203" pitchFamily="34" charset="0"/>
                <a:ea typeface="+mn-ea"/>
                <a:cs typeface="+mn-cs"/>
              </a:defRPr>
            </a:pPr>
            <a:r>
              <a:rPr lang="en-US" sz="2000" b="1" i="0" dirty="0">
                <a:solidFill>
                  <a:schemeClr val="bg1"/>
                </a:solidFill>
                <a:latin typeface="Lato Black" panose="020F0502020204030203" pitchFamily="34" charset="77"/>
              </a:rPr>
              <a:t>Graph</a:t>
            </a:r>
            <a:r>
              <a:rPr lang="en-US" sz="2000" b="1" i="0" baseline="0" dirty="0">
                <a:solidFill>
                  <a:schemeClr val="bg1"/>
                </a:solidFill>
                <a:latin typeface="Lato Black" panose="020F0502020204030203" pitchFamily="34" charset="77"/>
              </a:rPr>
              <a:t> Title</a:t>
            </a:r>
            <a:endParaRPr lang="en-US" sz="2000" b="1" i="0" dirty="0">
              <a:solidFill>
                <a:schemeClr val="bg1"/>
              </a:solidFill>
              <a:latin typeface="Lato Black" panose="020F0502020204030203" pitchFamily="34" charset="77"/>
            </a:endParaRPr>
          </a:p>
        </c:rich>
      </c:tx>
      <c:layout>
        <c:manualLayout>
          <c:xMode val="edge"/>
          <c:yMode val="edge"/>
          <c:x val="0.47462806555609327"/>
          <c:y val="0.5138445873061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/>
              </a:solidFill>
              <a:latin typeface="Gill Sans Nova Book" panose="020B050202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73701658305955"/>
          <c:y val="0.18588453170633654"/>
          <c:w val="0.56122946239039284"/>
          <c:h val="0.73011564163846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Enter Copy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3F6-8445-B936-B840FE96113E}"/>
              </c:ext>
            </c:extLst>
          </c:dPt>
          <c:dPt>
            <c:idx val="1"/>
            <c:bubble3D val="0"/>
            <c:spPr>
              <a:solidFill>
                <a:srgbClr val="00ACC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3F6-8445-B936-B840FE96113E}"/>
              </c:ext>
            </c:extLst>
          </c:dPt>
          <c:dPt>
            <c:idx val="2"/>
            <c:bubble3D val="0"/>
            <c:spPr>
              <a:solidFill>
                <a:srgbClr val="0066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3F6-8445-B936-B840FE96113E}"/>
              </c:ext>
            </c:extLst>
          </c:dPt>
          <c:dPt>
            <c:idx val="3"/>
            <c:bubble3D val="0"/>
            <c:spPr>
              <a:solidFill>
                <a:srgbClr val="46BB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3F6-8445-B936-B840FE96113E}"/>
              </c:ext>
            </c:extLst>
          </c:dPt>
          <c:dPt>
            <c:idx val="4"/>
            <c:bubble3D val="0"/>
            <c:spPr>
              <a:solidFill>
                <a:srgbClr val="CAC4B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3F6-8445-B936-B840FE96113E}"/>
              </c:ext>
            </c:extLst>
          </c:dPt>
          <c:dPt>
            <c:idx val="5"/>
            <c:bubble3D val="0"/>
            <c:spPr>
              <a:solidFill>
                <a:srgbClr val="842E1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3F6-8445-B936-B840FE96113E}"/>
              </c:ext>
            </c:extLst>
          </c:dPt>
          <c:dPt>
            <c:idx val="6"/>
            <c:bubble3D val="0"/>
            <c:spPr>
              <a:solidFill>
                <a:srgbClr val="FDD2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3F6-8445-B936-B840FE96113E}"/>
              </c:ext>
            </c:extLst>
          </c:dPt>
          <c:dPt>
            <c:idx val="7"/>
            <c:bubble3D val="0"/>
            <c:spPr>
              <a:solidFill>
                <a:srgbClr val="9054A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3F6-8445-B936-B840FE9611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  <c:pt idx="4">
                  <c:v>Part 5</c:v>
                </c:pt>
                <c:pt idx="5">
                  <c:v>Part 6</c:v>
                </c:pt>
                <c:pt idx="6">
                  <c:v>Part 7</c:v>
                </c:pt>
                <c:pt idx="7">
                  <c:v>Part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0.8</c:v>
                </c:pt>
                <c:pt idx="6">
                  <c:v>0.6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3F6-8445-B936-B840FE96113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82"/>
        <c:holeSize val="62"/>
      </c:doughnut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30" baseline="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30" baseline="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30" baseline="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30" baseline="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30" baseline="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30" baseline="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30" baseline="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30" baseline="0">
                <a:solidFill>
                  <a:schemeClr val="bg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7152379185598217"/>
          <c:y val="0.35371594067692358"/>
          <c:w val="0.12657100068481475"/>
          <c:h val="0.37208379535928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30" baseline="0">
              <a:solidFill>
                <a:schemeClr val="bg1"/>
              </a:solidFill>
              <a:latin typeface="Lato Light" panose="020F030202020403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Gill Sans Nova SemiBold" panose="020B0502020204020203" pitchFamily="34" charset="-128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pPr>
            <a:r>
              <a:rPr lang="en-US" sz="1800" b="1" i="0" dirty="0">
                <a:solidFill>
                  <a:schemeClr val="bg1"/>
                </a:solidFill>
                <a:latin typeface="Lato Black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Graph Title</a:t>
            </a:r>
          </a:p>
        </c:rich>
      </c:tx>
      <c:layout>
        <c:manualLayout>
          <c:xMode val="edge"/>
          <c:yMode val="edge"/>
          <c:x val="0.4952982233825492"/>
          <c:y val="0.51112741707684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bg1"/>
              </a:solidFill>
              <a:latin typeface="Gill Sans Nova SemiBold" panose="020B0502020204020203" pitchFamily="34" charset="-128"/>
              <a:ea typeface="Gill Sans Nova SemiBold" panose="020B0502020204020203" pitchFamily="34" charset="-128"/>
              <a:cs typeface="Gill Sans Nova SemiBold" panose="020B0502020204020203" pitchFamily="34" charset="-12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27910376611106"/>
          <c:y val="0.18823091287466223"/>
          <c:w val="0.56122946239039284"/>
          <c:h val="0.73011564163846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Enter Copy</c:v>
                </c:pt>
              </c:strCache>
            </c:strRef>
          </c:tx>
          <c:dPt>
            <c:idx val="0"/>
            <c:bubble3D val="0"/>
            <c:spPr>
              <a:solidFill>
                <a:srgbClr val="FF6B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8B-CD44-9F81-FF49FF8BEBB0}"/>
              </c:ext>
            </c:extLst>
          </c:dPt>
          <c:dPt>
            <c:idx val="1"/>
            <c:bubble3D val="0"/>
            <c:spPr>
              <a:solidFill>
                <a:srgbClr val="46BB9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8B-CD44-9F81-FF49FF8BEBB0}"/>
              </c:ext>
            </c:extLst>
          </c:dPt>
          <c:dPt>
            <c:idx val="2"/>
            <c:bubble3D val="0"/>
            <c:spPr>
              <a:solidFill>
                <a:srgbClr val="00666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B8B-CD44-9F81-FF49FF8BEBB0}"/>
              </c:ext>
            </c:extLst>
          </c:dPt>
          <c:dPt>
            <c:idx val="3"/>
            <c:bubble3D val="0"/>
            <c:spPr>
              <a:solidFill>
                <a:srgbClr val="00ACCA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B8B-CD44-9F81-FF49FF8BEBB0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sz="1500" b="1" i="0" u="none" strike="noStrike" kern="1200" baseline="0">
                        <a:solidFill>
                          <a:schemeClr val="lt1"/>
                        </a:solidFill>
                        <a:latin typeface="Lato Light" panose="020F0302020204030203" pitchFamily="34" charset="0"/>
                        <a:ea typeface="Gill Sans Nova SemiBold" panose="020B0502020204020203" pitchFamily="34" charset="-128"/>
                        <a:cs typeface="Gill Sans Nova SemiBold" panose="020B0502020204020203" pitchFamily="34" charset="-128"/>
                      </a:defRPr>
                    </a:pPr>
                    <a:fld id="{487A1D75-670C-DB43-97C6-C167070873A9}" type="CATEGORYNAME">
                      <a:rPr lang="en-US" sz="1500" b="1" i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5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[CATEGORY NAME]</a:t>
                    </a:fld>
                    <a:r>
                      <a:rPr lang="en-US" sz="1500" baseline="0" dirty="0"/>
                      <a:t>
</a:t>
                    </a:r>
                    <a:fld id="{4C1C3372-76C7-4947-945C-BCBECE7CDD99}" type="PERCENTAGE">
                      <a:rPr lang="en-US" sz="15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5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[PERCENTAGE]</a:t>
                    </a:fld>
                    <a:endParaRPr lang="en-US" sz="15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500" b="1" i="0" u="none" strike="noStrike" kern="1200" baseline="0">
                      <a:solidFill>
                        <a:schemeClr val="lt1"/>
                      </a:solidFill>
                      <a:latin typeface="Lato Light" panose="020F0302020204030203" pitchFamily="34" charset="0"/>
                      <a:ea typeface="Gill Sans Nova SemiBold" panose="020B0502020204020203" pitchFamily="34" charset="-128"/>
                      <a:cs typeface="Gill Sans Nova SemiBold" panose="020B0502020204020203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B8B-CD44-9F81-FF49FF8BEBB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sz="1500" b="1" i="0" u="none" strike="noStrike" kern="1200" baseline="0">
                        <a:solidFill>
                          <a:schemeClr val="lt1"/>
                        </a:solidFill>
                        <a:latin typeface="Lato Light" panose="020F0302020204030203" pitchFamily="34" charset="0"/>
                        <a:ea typeface="Gill Sans Nova SemiBold" panose="020B0502020204020203" pitchFamily="34" charset="-128"/>
                        <a:cs typeface="Gill Sans Nova SemiBold" panose="020B0502020204020203" pitchFamily="34" charset="-128"/>
                      </a:defRPr>
                    </a:pPr>
                    <a:fld id="{5F55B2A4-77A8-D54A-BF2E-50AD8038D951}" type="CATEGORYNAME">
                      <a:rPr lang="en-US" sz="1500" b="1" i="0" smtClean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5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[CATEGORY NAME]</a:t>
                    </a:fld>
                    <a:r>
                      <a:rPr lang="en-US" sz="1500" baseline="0" dirty="0"/>
                      <a:t>
</a:t>
                    </a:r>
                    <a:fld id="{A4AA1E65-7D31-554D-8CEB-E1D202CE2610}" type="PERCENTAGE">
                      <a:rPr lang="en-US" sz="15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5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[PERCENTAGE]</a:t>
                    </a:fld>
                    <a:endParaRPr lang="en-US" sz="15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500" b="1" i="0" u="none" strike="noStrike" kern="1200" baseline="0">
                      <a:solidFill>
                        <a:schemeClr val="lt1"/>
                      </a:solidFill>
                      <a:latin typeface="Lato Light" panose="020F0302020204030203" pitchFamily="34" charset="0"/>
                      <a:ea typeface="Gill Sans Nova SemiBold" panose="020B0502020204020203" pitchFamily="34" charset="-128"/>
                      <a:cs typeface="Gill Sans Nova SemiBold" panose="020B0502020204020203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B8B-CD44-9F81-FF49FF8BEBB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sz="1500" b="1" i="0" u="none" strike="noStrike" kern="1200" baseline="0">
                        <a:solidFill>
                          <a:schemeClr val="lt1"/>
                        </a:solidFill>
                        <a:latin typeface="Lato Light" panose="020F0302020204030203" pitchFamily="34" charset="0"/>
                        <a:ea typeface="Gill Sans Nova SemiBold" panose="020B0502020204020203" pitchFamily="34" charset="-128"/>
                        <a:cs typeface="Gill Sans Nova SemiBold" panose="020B0502020204020203" pitchFamily="34" charset="-128"/>
                      </a:defRPr>
                    </a:pPr>
                    <a:fld id="{2175D236-A752-9D43-ACA6-D185BCEE0F26}" type="CATEGORYNAME">
                      <a:rPr lang="en-US" sz="1500" b="1" i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5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[CATEGORY NAME]</a:t>
                    </a:fld>
                    <a:r>
                      <a:rPr lang="en-US" sz="1500" baseline="0" dirty="0"/>
                      <a:t>
</a:t>
                    </a:r>
                    <a:fld id="{826D9D9C-43F6-0D46-9F5A-5FF3089BC676}" type="PERCENTAGE">
                      <a:rPr lang="en-US" sz="15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5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[PERCENTAGE]</a:t>
                    </a:fld>
                    <a:endParaRPr lang="en-US" sz="15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500" b="1" i="0" u="none" strike="noStrike" kern="1200" baseline="0">
                      <a:solidFill>
                        <a:schemeClr val="lt1"/>
                      </a:solidFill>
                      <a:latin typeface="Lato Light" panose="020F0302020204030203" pitchFamily="34" charset="0"/>
                      <a:ea typeface="Gill Sans Nova SemiBold" panose="020B0502020204020203" pitchFamily="34" charset="-128"/>
                      <a:cs typeface="Gill Sans Nova SemiBold" panose="020B0502020204020203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B8B-CD44-9F81-FF49FF8BEBB0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sz="1500" b="1" i="0" u="none" strike="noStrike" kern="1200" baseline="0">
                        <a:solidFill>
                          <a:schemeClr val="lt1"/>
                        </a:solidFill>
                        <a:latin typeface="Lato Light" panose="020F0302020204030203" pitchFamily="34" charset="0"/>
                        <a:ea typeface="Gill Sans Nova SemiBold" panose="020B0502020204020203" pitchFamily="34" charset="-128"/>
                        <a:cs typeface="Gill Sans Nova SemiBold" panose="020B0502020204020203" pitchFamily="34" charset="-128"/>
                      </a:defRPr>
                    </a:pPr>
                    <a:fld id="{91B357AA-D554-CD42-AA23-32055CE48447}" type="CATEGORYNAME">
                      <a:rPr lang="en-US" sz="1500" b="1" i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5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[CATEGORY NAME]</a:t>
                    </a:fld>
                    <a:r>
                      <a:rPr lang="en-US" sz="1500" baseline="0" dirty="0"/>
                      <a:t>
</a:t>
                    </a:r>
                    <a:fld id="{30961DBE-233B-ED4E-B238-CCD4EAF071B8}" type="PERCENTAGE">
                      <a:rPr lang="en-US" sz="15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5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[PERCENTAGE]</a:t>
                    </a:fld>
                    <a:endParaRPr lang="en-US" sz="15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500" b="1" i="0" u="none" strike="noStrike" kern="1200" baseline="0">
                      <a:solidFill>
                        <a:schemeClr val="lt1"/>
                      </a:solidFill>
                      <a:latin typeface="Lato Light" panose="020F0302020204030203" pitchFamily="34" charset="0"/>
                      <a:ea typeface="Gill Sans Nova SemiBold" panose="020B0502020204020203" pitchFamily="34" charset="-128"/>
                      <a:cs typeface="Gill Sans Nova SemiBold" panose="020B0502020204020203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B8B-CD44-9F81-FF49FF8BEB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70000"/>
                  </a:lnSpc>
                  <a:defRPr sz="1500" b="1" i="0" u="none" strike="noStrike" kern="1200" baseline="0">
                    <a:solidFill>
                      <a:schemeClr val="lt1"/>
                    </a:solidFill>
                    <a:latin typeface="Lato Light" panose="020F0302020204030203" pitchFamily="34" charset="0"/>
                    <a:ea typeface="Gill Sans Nova SemiBold" panose="020B0502020204020203" pitchFamily="34" charset="-128"/>
                    <a:cs typeface="Gill Sans Nova SemiBold" panose="020B0502020204020203" pitchFamily="34" charset="-12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4th Qtr</c:v>
                </c:pt>
                <c:pt idx="1">
                  <c:v>1st Qtr</c:v>
                </c:pt>
                <c:pt idx="2">
                  <c:v>2nd Qtr</c:v>
                </c:pt>
                <c:pt idx="3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8B-CD44-9F81-FF49FF8BEBB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Gill Sans Nova SemiBold" panose="020B0502020204020203" pitchFamily="34" charset="-128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pPr>
            <a:r>
              <a:rPr lang="en-US" sz="1600" b="1" i="0" dirty="0">
                <a:solidFill>
                  <a:schemeClr val="bg1"/>
                </a:solidFill>
                <a:latin typeface="Lato Black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Graph Title</a:t>
            </a:r>
          </a:p>
        </c:rich>
      </c:tx>
      <c:layout>
        <c:manualLayout>
          <c:xMode val="edge"/>
          <c:yMode val="edge"/>
          <c:x val="0.48918822265343098"/>
          <c:y val="0.51574914975316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Gill Sans Nova SemiBold" panose="020B0502020204020203" pitchFamily="34" charset="-128"/>
              <a:ea typeface="Gill Sans Nova SemiBold" panose="020B0502020204020203" pitchFamily="34" charset="-128"/>
              <a:cs typeface="Gill Sans Nova SemiBold" panose="020B0502020204020203" pitchFamily="34" charset="-12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27910376611106"/>
          <c:y val="0.18823091287466223"/>
          <c:w val="0.56122946239039284"/>
          <c:h val="0.73011564163846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Enter Copy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FF6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DB1-8748-837E-CC5FD5022431}"/>
              </c:ext>
            </c:extLst>
          </c:dPt>
          <c:dPt>
            <c:idx val="1"/>
            <c:bubble3D val="0"/>
            <c:spPr>
              <a:solidFill>
                <a:srgbClr val="46BB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DB1-8748-837E-CC5FD5022431}"/>
              </c:ext>
            </c:extLst>
          </c:dPt>
          <c:dPt>
            <c:idx val="2"/>
            <c:bubble3D val="0"/>
            <c:spPr>
              <a:solidFill>
                <a:srgbClr val="0066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DB1-8748-837E-CC5FD5022431}"/>
              </c:ext>
            </c:extLst>
          </c:dPt>
          <c:dPt>
            <c:idx val="3"/>
            <c:bubble3D val="0"/>
            <c:spPr>
              <a:solidFill>
                <a:srgbClr val="00ACC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DB1-8748-837E-CC5FD502243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629AD69-B739-364E-8FF8-B298DEBFF96D}" type="CATEGORYNAME">
                      <a:rPr lang="en-US" sz="1400" b="1" i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/>
                      <a:t>[CATEGORY NAME]</a:t>
                    </a:fld>
                    <a:r>
                      <a:rPr lang="en-US" sz="1400" baseline="0" dirty="0"/>
                      <a:t>
</a:t>
                    </a:r>
                    <a:fld id="{6F9222E4-9A33-504F-B786-961F27536B89}" type="PERCENTAGE">
                      <a:rPr lang="en-US" sz="14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DB1-8748-837E-CC5FD5022431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Lato Light" panose="020F0302020204030203" pitchFamily="34" charset="0"/>
                        <a:ea typeface="Gill Sans Nova SemiBold" panose="020B0502020204020203" pitchFamily="34" charset="-128"/>
                        <a:cs typeface="Gill Sans Nova SemiBold" panose="020B0502020204020203" pitchFamily="34" charset="-128"/>
                      </a:defRPr>
                    </a:pPr>
                    <a:fld id="{B08E91CB-9553-1D4E-909D-61726F19BA5B}" type="CATEGORYNAME">
                      <a:rPr lang="en-US" sz="1400" b="1" i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4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C59E28C8-1269-934B-8514-C836608E7058}" type="PERCENTAGE">
                      <a:rPr lang="en-US" sz="14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4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400" b="1" i="0" u="none" strike="noStrike" kern="1200" baseline="0">
                      <a:solidFill>
                        <a:schemeClr val="lt1"/>
                      </a:solidFill>
                      <a:latin typeface="Lato Light" panose="020F0302020204030203" pitchFamily="34" charset="0"/>
                      <a:ea typeface="Gill Sans Nova SemiBold" panose="020B0502020204020203" pitchFamily="34" charset="-128"/>
                      <a:cs typeface="Gill Sans Nova SemiBold" panose="020B0502020204020203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DB1-8748-837E-CC5FD5022431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Lato Light" panose="020F0302020204030203" pitchFamily="34" charset="0"/>
                        <a:ea typeface="Gill Sans Nova SemiBold" panose="020B0502020204020203" pitchFamily="34" charset="-128"/>
                        <a:cs typeface="Gill Sans Nova SemiBold" panose="020B0502020204020203" pitchFamily="34" charset="-128"/>
                      </a:defRPr>
                    </a:pPr>
                    <a:fld id="{C02DC942-6D52-F046-ACFB-A4890D3C3EB3}" type="CATEGORYNAME">
                      <a:rPr lang="en-US" sz="1400" b="1" i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4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47B37188-1E49-AF48-92A3-1E0A66C44866}" type="PERCENTAGE">
                      <a:rPr lang="en-US" sz="14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4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400" b="1" i="0" u="none" strike="noStrike" kern="1200" baseline="0">
                      <a:solidFill>
                        <a:schemeClr val="lt1"/>
                      </a:solidFill>
                      <a:latin typeface="Lato Light" panose="020F0302020204030203" pitchFamily="34" charset="0"/>
                      <a:ea typeface="Gill Sans Nova SemiBold" panose="020B0502020204020203" pitchFamily="34" charset="-128"/>
                      <a:cs typeface="Gill Sans Nova SemiBold" panose="020B0502020204020203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DB1-8748-837E-CC5FD5022431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Lato Light" panose="020F0302020204030203" pitchFamily="34" charset="0"/>
                        <a:ea typeface="Gill Sans Nova SemiBold" panose="020B0502020204020203" pitchFamily="34" charset="-128"/>
                        <a:cs typeface="Gill Sans Nova SemiBold" panose="020B0502020204020203" pitchFamily="34" charset="-128"/>
                      </a:defRPr>
                    </a:pPr>
                    <a:fld id="{79F2891E-D0A0-ED4A-9739-00F59A5AA61A}" type="CATEGORYNAME">
                      <a:rPr lang="en-US" sz="1400" b="1" i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4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A6BBC790-D892-4C48-9BDE-456432271054}" type="PERCENTAGE">
                      <a:rPr lang="en-US" sz="1400" b="0" i="0" baseline="0">
                        <a:latin typeface="Lato" panose="020F0502020204030203" pitchFamily="34" charset="77"/>
                        <a:ea typeface="Gill Sans Nova Book" panose="020B0502020204020203" pitchFamily="34" charset="-128"/>
                        <a:cs typeface="Gill Sans Nova Book" panose="020B0502020204020203" pitchFamily="34" charset="-128"/>
                      </a:rPr>
                      <a:pPr>
                        <a:lnSpc>
                          <a:spcPct val="100000"/>
                        </a:lnSpc>
                        <a:defRPr sz="1400">
                          <a:latin typeface="Lato Light" panose="020F0302020204030203" pitchFamily="34" charset="0"/>
                          <a:ea typeface="Gill Sans Nova SemiBold" panose="020B0502020204020203" pitchFamily="34" charset="-128"/>
                          <a:cs typeface="Gill Sans Nova SemiBold" panose="020B0502020204020203" pitchFamily="34" charset="-128"/>
                        </a:defRPr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1400" b="1" i="0" u="none" strike="noStrike" kern="1200" baseline="0">
                      <a:solidFill>
                        <a:schemeClr val="lt1"/>
                      </a:solidFill>
                      <a:latin typeface="Lato Light" panose="020F0302020204030203" pitchFamily="34" charset="0"/>
                      <a:ea typeface="Gill Sans Nova SemiBold" panose="020B0502020204020203" pitchFamily="34" charset="-128"/>
                      <a:cs typeface="Gill Sans Nova SemiBold" panose="020B0502020204020203" pitchFamily="34" charset="-128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DB1-8748-837E-CC5FD5022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ct val="70000"/>
                  </a:lnSpc>
                  <a:defRPr sz="1400" b="1" i="0" u="none" strike="noStrike" kern="1200" baseline="0">
                    <a:solidFill>
                      <a:schemeClr val="lt1"/>
                    </a:solidFill>
                    <a:latin typeface="Lato Light" panose="020F0302020204030203" pitchFamily="34" charset="0"/>
                    <a:ea typeface="Gill Sans Nova SemiBold" panose="020B0502020204020203" pitchFamily="34" charset="-128"/>
                    <a:cs typeface="Gill Sans Nova SemiBold" panose="020B0502020204020203" pitchFamily="34" charset="-128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4th Qtr</c:v>
                </c:pt>
                <c:pt idx="1">
                  <c:v>1st Qtr</c:v>
                </c:pt>
                <c:pt idx="2">
                  <c:v>2nd Qtr</c:v>
                </c:pt>
                <c:pt idx="3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4.2</c:v>
                </c:pt>
                <c:pt idx="1">
                  <c:v>6.2</c:v>
                </c:pt>
                <c:pt idx="2">
                  <c:v>1.4</c:v>
                </c:pt>
                <c:pt idx="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B1-8748-837E-CC5FD502243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Gill Sans Nova Book" panose="020B0502020204020203" pitchFamily="34" charset="0"/>
                <a:ea typeface="+mn-ea"/>
                <a:cs typeface="+mn-cs"/>
              </a:defRPr>
            </a:pPr>
            <a:r>
              <a:rPr lang="en-US" sz="1600" b="1" i="0" dirty="0">
                <a:solidFill>
                  <a:schemeClr val="bg1"/>
                </a:solidFill>
                <a:latin typeface="Lato Black" panose="020F0502020204030203" pitchFamily="34" charset="77"/>
              </a:rPr>
              <a:t>Graph Title</a:t>
            </a:r>
          </a:p>
        </c:rich>
      </c:tx>
      <c:layout>
        <c:manualLayout>
          <c:xMode val="edge"/>
          <c:yMode val="edge"/>
          <c:x val="0.4952982233825492"/>
          <c:y val="0.51112741707684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/>
              </a:solidFill>
              <a:latin typeface="Gill Sans Nova Book" panose="020B050202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027910376611106"/>
          <c:y val="0.18823091287466223"/>
          <c:w val="0.56122946239039284"/>
          <c:h val="0.73011564163846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Enter Copy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B5-EF46-A239-3BD8F193CB1C}"/>
              </c:ext>
            </c:extLst>
          </c:dPt>
          <c:dPt>
            <c:idx val="1"/>
            <c:bubble3D val="0"/>
            <c:spPr>
              <a:solidFill>
                <a:srgbClr val="00ACC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B5-EF46-A239-3BD8F193CB1C}"/>
              </c:ext>
            </c:extLst>
          </c:dPt>
          <c:dPt>
            <c:idx val="2"/>
            <c:bubble3D val="0"/>
            <c:spPr>
              <a:solidFill>
                <a:srgbClr val="46BB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B5-EF46-A239-3BD8F193CB1C}"/>
              </c:ext>
            </c:extLst>
          </c:dPt>
          <c:dPt>
            <c:idx val="3"/>
            <c:bubble3D val="0"/>
            <c:spPr>
              <a:solidFill>
                <a:srgbClr val="CAC4B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B5-EF46-A239-3BD8F193CB1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AB5-EF46-A239-3BD8F193CB1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AB5-EF46-A239-3BD8F193CB1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7AB5-EF46-A239-3BD8F193CB1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7AB5-EF46-A239-3BD8F193CB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Gill Sans Nova SemiBold" panose="020B05020202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B5-EF46-A239-3BD8F193CB1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82"/>
        <c:holeSize val="62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1136543853386774E-2"/>
          <c:y val="0.30272153001928759"/>
          <c:w val="0.19792408503878914"/>
          <c:h val="0.47728518110757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30" baseline="0">
              <a:solidFill>
                <a:schemeClr val="bg1"/>
              </a:solidFill>
              <a:latin typeface="Lato Light" panose="020F030202020403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bg1"/>
                </a:solidFill>
                <a:latin typeface="Gill Sans Nova Book" panose="020B0502020204020203" pitchFamily="34" charset="0"/>
                <a:ea typeface="+mn-ea"/>
                <a:cs typeface="+mn-cs"/>
              </a:defRPr>
            </a:pPr>
            <a:r>
              <a:rPr lang="en-US" sz="1600" b="1" i="0" dirty="0">
                <a:solidFill>
                  <a:schemeClr val="bg1"/>
                </a:solidFill>
                <a:latin typeface="Lato Black" panose="020F0502020204030203" pitchFamily="34" charset="77"/>
              </a:rPr>
              <a:t>Graph Title</a:t>
            </a:r>
          </a:p>
        </c:rich>
      </c:tx>
      <c:layout>
        <c:manualLayout>
          <c:xMode val="edge"/>
          <c:yMode val="edge"/>
          <c:x val="0.40100442399481001"/>
          <c:y val="0.52864687210314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bg1"/>
              </a:solidFill>
              <a:latin typeface="Gill Sans Nova Book" panose="020B050202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56689763575653"/>
          <c:y val="0.26868967746286904"/>
          <c:w val="0.80084154996289092"/>
          <c:h val="0.6031217521630356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Enter Copy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56-514A-A825-96CA1CDB2B38}"/>
              </c:ext>
            </c:extLst>
          </c:dPt>
          <c:dPt>
            <c:idx val="1"/>
            <c:bubble3D val="0"/>
            <c:spPr>
              <a:solidFill>
                <a:srgbClr val="00ACC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56-514A-A825-96CA1CDB2B38}"/>
              </c:ext>
            </c:extLst>
          </c:dPt>
          <c:dPt>
            <c:idx val="2"/>
            <c:bubble3D val="0"/>
            <c:spPr>
              <a:solidFill>
                <a:srgbClr val="46BB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56-514A-A825-96CA1CDB2B38}"/>
              </c:ext>
            </c:extLst>
          </c:dPt>
          <c:dPt>
            <c:idx val="3"/>
            <c:bubble3D val="0"/>
            <c:spPr>
              <a:solidFill>
                <a:srgbClr val="CAC4B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B56-514A-A825-96CA1CDB2B3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B56-514A-A825-96CA1CDB2B38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B56-514A-A825-96CA1CDB2B3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B56-514A-A825-96CA1CDB2B38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Lato" panose="020F0502020204030203" pitchFamily="34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B56-514A-A825-96CA1CDB2B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56-514A-A825-96CA1CDB2B3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82"/>
        <c:holeSize val="6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333333"/>
                </a:solidFill>
                <a:latin typeface="Gill Sans Nova Book" panose="020B0502020204020203" pitchFamily="34" charset="0"/>
                <a:ea typeface="+mn-ea"/>
                <a:cs typeface="+mn-cs"/>
              </a:defRPr>
            </a:pPr>
            <a:r>
              <a:rPr lang="en-US" sz="1600" b="1" i="0" dirty="0">
                <a:solidFill>
                  <a:srgbClr val="333333"/>
                </a:solidFill>
                <a:latin typeface="Lato Black" panose="020F0A02020204030203" pitchFamily="34" charset="0"/>
              </a:rPr>
              <a:t>Graph</a:t>
            </a:r>
            <a:r>
              <a:rPr lang="en-US" sz="1600" b="1" i="0" baseline="0" dirty="0">
                <a:solidFill>
                  <a:srgbClr val="333333"/>
                </a:solidFill>
                <a:latin typeface="Lato Black" panose="020F0A02020204030203" pitchFamily="34" charset="0"/>
              </a:rPr>
              <a:t> Title</a:t>
            </a:r>
            <a:endParaRPr lang="en-US" sz="1600" b="1" i="0" dirty="0">
              <a:solidFill>
                <a:srgbClr val="333333"/>
              </a:solidFill>
              <a:latin typeface="Lato Black" panose="020F0A02020204030203" pitchFamily="34" charset="0"/>
            </a:endParaRPr>
          </a:p>
        </c:rich>
      </c:tx>
      <c:layout>
        <c:manualLayout>
          <c:xMode val="edge"/>
          <c:yMode val="edge"/>
          <c:x val="0.47185137520427217"/>
          <c:y val="0.499395677402953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333333"/>
              </a:solidFill>
              <a:latin typeface="Gill Sans Nova Book" panose="020B050202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73701658305955"/>
          <c:y val="0.18588453170633654"/>
          <c:w val="0.56122946239039284"/>
          <c:h val="0.73011564163846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Enter Copy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55-4048-8D58-CFDB69DD07D0}"/>
              </c:ext>
            </c:extLst>
          </c:dPt>
          <c:dPt>
            <c:idx val="1"/>
            <c:bubble3D val="0"/>
            <c:spPr>
              <a:solidFill>
                <a:srgbClr val="00ACC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55-4048-8D58-CFDB69DD07D0}"/>
              </c:ext>
            </c:extLst>
          </c:dPt>
          <c:dPt>
            <c:idx val="2"/>
            <c:bubble3D val="0"/>
            <c:spPr>
              <a:solidFill>
                <a:srgbClr val="0066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55-4048-8D58-CFDB69DD07D0}"/>
              </c:ext>
            </c:extLst>
          </c:dPt>
          <c:dPt>
            <c:idx val="3"/>
            <c:bubble3D val="0"/>
            <c:spPr>
              <a:solidFill>
                <a:srgbClr val="46BB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55-4048-8D58-CFDB69DD07D0}"/>
              </c:ext>
            </c:extLst>
          </c:dPt>
          <c:dPt>
            <c:idx val="4"/>
            <c:bubble3D val="0"/>
            <c:spPr>
              <a:solidFill>
                <a:srgbClr val="CAC4B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A55-4048-8D58-CFDB69DD07D0}"/>
              </c:ext>
            </c:extLst>
          </c:dPt>
          <c:dPt>
            <c:idx val="5"/>
            <c:bubble3D val="0"/>
            <c:spPr>
              <a:solidFill>
                <a:srgbClr val="842E1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A55-4048-8D58-CFDB69DD07D0}"/>
              </c:ext>
            </c:extLst>
          </c:dPt>
          <c:dPt>
            <c:idx val="6"/>
            <c:bubble3D val="0"/>
            <c:spPr>
              <a:solidFill>
                <a:srgbClr val="FDD2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A55-4048-8D58-CFDB69DD07D0}"/>
              </c:ext>
            </c:extLst>
          </c:dPt>
          <c:dPt>
            <c:idx val="7"/>
            <c:bubble3D val="0"/>
            <c:spPr>
              <a:solidFill>
                <a:srgbClr val="9054A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A55-4048-8D58-CFDB69DD07D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  <c:pt idx="4">
                  <c:v>Part 5</c:v>
                </c:pt>
                <c:pt idx="5">
                  <c:v>Part 6</c:v>
                </c:pt>
                <c:pt idx="6">
                  <c:v>Part 7</c:v>
                </c:pt>
                <c:pt idx="7">
                  <c:v>Part 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1</c:v>
                </c:pt>
                <c:pt idx="5">
                  <c:v>0.8</c:v>
                </c:pt>
                <c:pt idx="6">
                  <c:v>0.6</c:v>
                </c:pt>
                <c:pt idx="7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A55-4048-8D58-CFDB69DD07D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82"/>
        <c:holeSize val="62"/>
      </c:doughnut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chemeClr val="tx1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6.3231746016417331E-2"/>
          <c:y val="0.29903825689049696"/>
          <c:w val="0.15644121115171664"/>
          <c:h val="0.477285181107579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30" baseline="0">
              <a:solidFill>
                <a:schemeClr val="tx1"/>
              </a:solidFill>
              <a:latin typeface="Lato Light" panose="020F030202020403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333333"/>
                </a:solidFill>
                <a:latin typeface="Gill Sans Nova Book" panose="020B0502020204020203" pitchFamily="34" charset="0"/>
                <a:ea typeface="+mn-ea"/>
                <a:cs typeface="+mn-cs"/>
              </a:defRPr>
            </a:pPr>
            <a:r>
              <a:rPr lang="en-US" sz="1600" b="1" i="0" dirty="0">
                <a:solidFill>
                  <a:srgbClr val="333333"/>
                </a:solidFill>
                <a:latin typeface="Lato Black" panose="020F0A02020204030203" pitchFamily="34" charset="0"/>
              </a:rPr>
              <a:t>Graph Title</a:t>
            </a:r>
          </a:p>
        </c:rich>
      </c:tx>
      <c:layout>
        <c:manualLayout>
          <c:xMode val="edge"/>
          <c:yMode val="edge"/>
          <c:x val="0.40100442399481001"/>
          <c:y val="0.52864687210314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333333"/>
              </a:solidFill>
              <a:latin typeface="Gill Sans Nova Book" panose="020B050202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56689763575653"/>
          <c:y val="0.26868967746286904"/>
          <c:w val="0.80084154996289092"/>
          <c:h val="0.6031217521630356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Enter Copy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5D-254F-A3FC-08D045322433}"/>
              </c:ext>
            </c:extLst>
          </c:dPt>
          <c:dPt>
            <c:idx val="1"/>
            <c:bubble3D val="0"/>
            <c:spPr>
              <a:solidFill>
                <a:srgbClr val="00ACC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C5D-254F-A3FC-08D045322433}"/>
              </c:ext>
            </c:extLst>
          </c:dPt>
          <c:dPt>
            <c:idx val="2"/>
            <c:bubble3D val="0"/>
            <c:spPr>
              <a:solidFill>
                <a:srgbClr val="46BB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C5D-254F-A3FC-08D045322433}"/>
              </c:ext>
            </c:extLst>
          </c:dPt>
          <c:dPt>
            <c:idx val="3"/>
            <c:bubble3D val="0"/>
            <c:spPr>
              <a:solidFill>
                <a:srgbClr val="CAC4B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5D-254F-A3FC-08D0453224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5D-254F-A3FC-08D04532243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82"/>
        <c:holeSize val="6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333333"/>
                </a:solidFill>
                <a:latin typeface="Gill Sans Nova Book" panose="020B0502020204020203" pitchFamily="34" charset="0"/>
                <a:ea typeface="+mn-ea"/>
                <a:cs typeface="+mn-cs"/>
              </a:defRPr>
            </a:pPr>
            <a:r>
              <a:rPr lang="en-US" sz="2000" b="1" i="0" dirty="0">
                <a:solidFill>
                  <a:srgbClr val="333333"/>
                </a:solidFill>
                <a:latin typeface="Gill Sans Nova Book" panose="020B0502020204020203" pitchFamily="34" charset="0"/>
              </a:rPr>
              <a:t>Graph</a:t>
            </a:r>
            <a:r>
              <a:rPr lang="en-US" sz="2000" b="1" i="0" baseline="0" dirty="0">
                <a:solidFill>
                  <a:srgbClr val="333333"/>
                </a:solidFill>
                <a:latin typeface="Gill Sans Nova Book" panose="020B0502020204020203" pitchFamily="34" charset="0"/>
              </a:rPr>
              <a:t> Title</a:t>
            </a:r>
            <a:endParaRPr lang="en-US" sz="2000" b="1" i="0" dirty="0">
              <a:solidFill>
                <a:srgbClr val="333333"/>
              </a:solidFill>
              <a:latin typeface="Gill Sans Nova Book" panose="020B0502020204020203" pitchFamily="34" charset="0"/>
            </a:endParaRPr>
          </a:p>
        </c:rich>
      </c:tx>
      <c:layout>
        <c:manualLayout>
          <c:xMode val="edge"/>
          <c:yMode val="edge"/>
          <c:x val="0.47462806555609327"/>
          <c:y val="0.5138445873061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333333"/>
              </a:solidFill>
              <a:latin typeface="Gill Sans Nova Book" panose="020B05020202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7573701658305955"/>
          <c:y val="0.18588453170633654"/>
          <c:w val="0.56122946239039284"/>
          <c:h val="0.730115641638469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Enter Copy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6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68-3740-A648-E4EFA34D88DA}"/>
              </c:ext>
            </c:extLst>
          </c:dPt>
          <c:dPt>
            <c:idx val="1"/>
            <c:bubble3D val="0"/>
            <c:spPr>
              <a:solidFill>
                <a:srgbClr val="00ACC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68-3740-A648-E4EFA34D88DA}"/>
              </c:ext>
            </c:extLst>
          </c:dPt>
          <c:dPt>
            <c:idx val="2"/>
            <c:bubble3D val="0"/>
            <c:spPr>
              <a:solidFill>
                <a:srgbClr val="00666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68-3740-A648-E4EFA34D88DA}"/>
              </c:ext>
            </c:extLst>
          </c:dPt>
          <c:dPt>
            <c:idx val="3"/>
            <c:bubble3D val="0"/>
            <c:spPr>
              <a:solidFill>
                <a:srgbClr val="46BB9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D68-3740-A648-E4EFA34D88DA}"/>
              </c:ext>
            </c:extLst>
          </c:dPt>
          <c:dPt>
            <c:idx val="4"/>
            <c:bubble3D val="0"/>
            <c:spPr>
              <a:solidFill>
                <a:srgbClr val="CAC4B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D68-3740-A648-E4EFA34D88DA}"/>
              </c:ext>
            </c:extLst>
          </c:dPt>
          <c:dPt>
            <c:idx val="5"/>
            <c:bubble3D val="0"/>
            <c:spPr>
              <a:solidFill>
                <a:srgbClr val="842E1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D68-3740-A648-E4EFA34D88DA}"/>
              </c:ext>
            </c:extLst>
          </c:dPt>
          <c:dPt>
            <c:idx val="6"/>
            <c:bubble3D val="0"/>
            <c:spPr>
              <a:solidFill>
                <a:srgbClr val="FDD25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D68-3740-A648-E4EFA34D88DA}"/>
              </c:ext>
            </c:extLst>
          </c:dPt>
          <c:dPt>
            <c:idx val="7"/>
            <c:bubble3D val="0"/>
            <c:spPr>
              <a:solidFill>
                <a:srgbClr val="9054A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D68-3740-A648-E4EFA34D88DA}"/>
              </c:ext>
            </c:extLst>
          </c:dPt>
          <c:dPt>
            <c:idx val="8"/>
            <c:bubble3D val="0"/>
            <c:spPr>
              <a:solidFill>
                <a:srgbClr val="33333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D68-3740-A648-E4EFA34D88DA}"/>
              </c:ext>
            </c:extLst>
          </c:dPt>
          <c:dPt>
            <c:idx val="9"/>
            <c:bubble3D val="0"/>
            <c:spPr>
              <a:solidFill>
                <a:srgbClr val="66666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D68-3740-A648-E4EFA34D88DA}"/>
              </c:ext>
            </c:extLst>
          </c:dPt>
          <c:dPt>
            <c:idx val="10"/>
            <c:bubble3D val="0"/>
            <c:spPr>
              <a:solidFill>
                <a:srgbClr val="9999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D68-3740-A648-E4EFA34D88DA}"/>
              </c:ext>
            </c:extLst>
          </c:dPt>
          <c:dPt>
            <c:idx val="11"/>
            <c:bubble3D val="0"/>
            <c:spPr>
              <a:solidFill>
                <a:srgbClr val="CCCC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D68-3740-A648-E4EFA34D88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Lato Light" panose="020F030202020403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Sheet1!$A$2:$A$13</c:f>
              <c:strCache>
                <c:ptCount val="12"/>
                <c:pt idx="0">
                  <c:v>Part 1</c:v>
                </c:pt>
                <c:pt idx="1">
                  <c:v>Part 2</c:v>
                </c:pt>
                <c:pt idx="2">
                  <c:v>Part 3</c:v>
                </c:pt>
                <c:pt idx="3">
                  <c:v>Part 4</c:v>
                </c:pt>
                <c:pt idx="4">
                  <c:v>Part 5</c:v>
                </c:pt>
                <c:pt idx="5">
                  <c:v>Part 6</c:v>
                </c:pt>
                <c:pt idx="6">
                  <c:v>Part 7</c:v>
                </c:pt>
                <c:pt idx="7">
                  <c:v>Part 8</c:v>
                </c:pt>
                <c:pt idx="8">
                  <c:v>Part 9</c:v>
                </c:pt>
                <c:pt idx="9">
                  <c:v>Part 10</c:v>
                </c:pt>
                <c:pt idx="10">
                  <c:v>Part 11</c:v>
                </c:pt>
                <c:pt idx="11">
                  <c:v>Part 12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8.1999999999999993</c:v>
                </c:pt>
                <c:pt idx="1">
                  <c:v>3.2</c:v>
                </c:pt>
                <c:pt idx="2">
                  <c:v>2.4</c:v>
                </c:pt>
                <c:pt idx="3">
                  <c:v>2.2000000000000002</c:v>
                </c:pt>
                <c:pt idx="4">
                  <c:v>2</c:v>
                </c:pt>
                <c:pt idx="5">
                  <c:v>1.8</c:v>
                </c:pt>
                <c:pt idx="6">
                  <c:v>1.6</c:v>
                </c:pt>
                <c:pt idx="7">
                  <c:v>1.4</c:v>
                </c:pt>
                <c:pt idx="8">
                  <c:v>1.2</c:v>
                </c:pt>
                <c:pt idx="9">
                  <c:v>1</c:v>
                </c:pt>
                <c:pt idx="10">
                  <c:v>0.8</c:v>
                </c:pt>
                <c:pt idx="1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D68-3740-A648-E4EFA34D88D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182"/>
        <c:holeSize val="62"/>
      </c:doughnutChart>
      <c:spPr>
        <a:noFill/>
        <a:ln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rgbClr val="333333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rgbClr val="333333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rgbClr val="333333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rgbClr val="333333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rgbClr val="333333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rgbClr val="333333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rgbClr val="333333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30" baseline="0">
                <a:solidFill>
                  <a:srgbClr val="333333"/>
                </a:solidFill>
                <a:latin typeface="Lato Light" panose="020F0302020204030203" pitchFamily="34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87152379185598217"/>
          <c:y val="0.30133858766024835"/>
          <c:w val="0.12657100068481475"/>
          <c:h val="0.52740979554628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30" baseline="0">
              <a:solidFill>
                <a:srgbClr val="333333"/>
              </a:solidFill>
              <a:latin typeface="Lato Light" panose="020F030202020403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482A75-6432-BA4D-966E-0124D030F64E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BCBCFF-0F1B-5C43-B069-ED43D1A18F33}">
      <dgm:prSet phldrT="[Text]" custT="1"/>
      <dgm:spPr>
        <a:solidFill>
          <a:srgbClr val="FF6B00"/>
        </a:solidFill>
        <a:ln>
          <a:noFill/>
        </a:ln>
      </dgm:spPr>
      <dgm:t>
        <a:bodyPr/>
        <a:lstStyle/>
        <a:p>
          <a:pPr rtl="0"/>
          <a:r>
            <a:rPr lang="en-US" sz="1600" b="1" i="0" dirty="0">
              <a:latin typeface="Lato Black" panose="020F0A02020204030203" pitchFamily="34" charset="0"/>
            </a:rPr>
            <a:t>Name</a:t>
          </a:r>
          <a:br>
            <a:rPr lang="en-US" sz="1600" b="1" i="0" dirty="0">
              <a:latin typeface="Gill Sans Nova SemiBold" panose="020B0502020204020203" pitchFamily="34" charset="0"/>
            </a:rPr>
          </a:br>
          <a:r>
            <a:rPr lang="en-US" sz="1050" b="0" i="0" dirty="0">
              <a:latin typeface="Lato Light" panose="020F0302020204030203" pitchFamily="34" charset="0"/>
            </a:rPr>
            <a:t>Title</a:t>
          </a:r>
          <a:endParaRPr lang="en-US" sz="1200" b="0" i="0" dirty="0">
            <a:latin typeface="Lato Light" panose="020F0302020204030203" pitchFamily="34" charset="0"/>
          </a:endParaRPr>
        </a:p>
      </dgm:t>
    </dgm:pt>
    <dgm:pt modelId="{57A88FF3-4668-954F-93BF-5114F6E49CB5}" type="parTrans" cxnId="{E280EFFD-63B1-2849-B673-CFB9C2958BBE}">
      <dgm:prSet/>
      <dgm:spPr/>
      <dgm:t>
        <a:bodyPr/>
        <a:lstStyle/>
        <a:p>
          <a:endParaRPr lang="en-US"/>
        </a:p>
      </dgm:t>
    </dgm:pt>
    <dgm:pt modelId="{ACFA5FBC-0C3A-784E-8FB9-F3D9E31DE843}" type="sibTrans" cxnId="{E280EFFD-63B1-2849-B673-CFB9C2958BBE}">
      <dgm:prSet/>
      <dgm:spPr/>
      <dgm:t>
        <a:bodyPr/>
        <a:lstStyle/>
        <a:p>
          <a:endParaRPr lang="en-US"/>
        </a:p>
      </dgm:t>
    </dgm:pt>
    <dgm:pt modelId="{B98C3AD6-6C0D-0E44-8D24-F8B4D22BE949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gm:t>
    </dgm:pt>
    <dgm:pt modelId="{076FBBF0-120A-C644-868E-B3A2B931DD02}" type="parTrans" cxnId="{AA2DE09B-BC56-2F43-AED5-D53962DEBA24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FFBDE4C3-A552-0F4D-839D-DFF34AE59FCE}" type="sibTrans" cxnId="{AA2DE09B-BC56-2F43-AED5-D53962DEBA24}">
      <dgm:prSet/>
      <dgm:spPr/>
      <dgm:t>
        <a:bodyPr/>
        <a:lstStyle/>
        <a:p>
          <a:endParaRPr lang="en-US"/>
        </a:p>
      </dgm:t>
    </dgm:pt>
    <dgm:pt modelId="{E94806B7-3457-1149-9A5F-7A309FB2B391}">
      <dgm:prSet phldrT="[Text]" phldr="1" custT="1"/>
      <dgm:spPr>
        <a:solidFill>
          <a:srgbClr val="46BB95"/>
        </a:solidFill>
        <a:ln>
          <a:noFill/>
        </a:ln>
      </dgm:spPr>
      <dgm:t>
        <a:bodyPr/>
        <a:lstStyle/>
        <a:p>
          <a:pPr rtl="0"/>
          <a:endParaRPr lang="en-US" sz="1600" b="1" i="0" baseline="0" dirty="0">
            <a:solidFill>
              <a:schemeClr val="bg1"/>
            </a:solidFill>
            <a:latin typeface="Lato Black" panose="020F0A02020204030203" pitchFamily="34" charset="0"/>
          </a:endParaRPr>
        </a:p>
      </dgm:t>
    </dgm:pt>
    <dgm:pt modelId="{BCB5FC93-EE3D-AB40-B40F-CB3D81E262FE}" type="parTrans" cxnId="{78529EAB-EF76-3D4A-BFA8-38D1217506D7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A9B580DB-7AE6-E548-A551-3A6B42816517}" type="sibTrans" cxnId="{78529EAB-EF76-3D4A-BFA8-38D1217506D7}">
      <dgm:prSet/>
      <dgm:spPr/>
      <dgm:t>
        <a:bodyPr/>
        <a:lstStyle/>
        <a:p>
          <a:endParaRPr lang="en-US"/>
        </a:p>
      </dgm:t>
    </dgm:pt>
    <dgm:pt modelId="{29914B54-EBB8-D24F-AFBC-92D755C78B94}">
      <dgm:prSet phldrT="[Text]" phldr="1" custT="1"/>
      <dgm:spPr>
        <a:solidFill>
          <a:srgbClr val="46BB95"/>
        </a:solidFill>
        <a:ln>
          <a:noFill/>
        </a:ln>
      </dgm:spPr>
      <dgm:t>
        <a:bodyPr/>
        <a:lstStyle/>
        <a:p>
          <a:pPr rtl="0"/>
          <a:endParaRPr lang="en-US" sz="1600" b="1" i="0" baseline="0" dirty="0">
            <a:latin typeface="Lato Black" panose="020F0A02020204030203" pitchFamily="34" charset="0"/>
          </a:endParaRPr>
        </a:p>
      </dgm:t>
    </dgm:pt>
    <dgm:pt modelId="{F9516716-7536-1048-A733-92032410A5C3}" type="parTrans" cxnId="{91860429-6267-6840-8BC5-FE7C40C4E164}">
      <dgm:prSet/>
      <dgm:spPr/>
      <dgm:t>
        <a:bodyPr/>
        <a:lstStyle/>
        <a:p>
          <a:endParaRPr lang="en-US"/>
        </a:p>
      </dgm:t>
    </dgm:pt>
    <dgm:pt modelId="{07AB7691-AB21-164C-B691-A0D88154A59E}" type="sibTrans" cxnId="{91860429-6267-6840-8BC5-FE7C40C4E164}">
      <dgm:prSet/>
      <dgm:spPr/>
      <dgm:t>
        <a:bodyPr/>
        <a:lstStyle/>
        <a:p>
          <a:endParaRPr lang="en-US"/>
        </a:p>
      </dgm:t>
    </dgm:pt>
    <dgm:pt modelId="{C53FA422-ADFC-6946-A4FF-3C87B8A88266}" type="asst">
      <dgm:prSet phldrT="[Text]" phldr="1" custT="1"/>
      <dgm:spPr>
        <a:solidFill>
          <a:srgbClr val="00ACCA"/>
        </a:solidFill>
        <a:ln>
          <a:noFill/>
        </a:ln>
      </dgm:spPr>
      <dgm:t>
        <a:bodyPr/>
        <a:lstStyle/>
        <a:p>
          <a:pPr rtl="0"/>
          <a:endParaRPr lang="en-US" sz="1600" b="1" i="0" dirty="0">
            <a:latin typeface="Lato Black" panose="020F0A02020204030203" pitchFamily="34" charset="0"/>
          </a:endParaRPr>
        </a:p>
      </dgm:t>
    </dgm:pt>
    <dgm:pt modelId="{77066F5F-07F3-784B-9D0E-E7549F18BE71}" type="sibTrans" cxnId="{36D19206-CA5C-7F43-A721-3ED8C35177DC}">
      <dgm:prSet/>
      <dgm:spPr/>
      <dgm:t>
        <a:bodyPr/>
        <a:lstStyle/>
        <a:p>
          <a:endParaRPr lang="en-US"/>
        </a:p>
      </dgm:t>
    </dgm:pt>
    <dgm:pt modelId="{15BA7168-86B0-7B41-971D-2FFD7BE70676}" type="parTrans" cxnId="{36D19206-CA5C-7F43-A721-3ED8C35177DC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30CC9864-9357-F747-B830-465C2FF3497A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gm:t>
    </dgm:pt>
    <dgm:pt modelId="{C09BE96A-9CFB-304B-A24F-ECD80563E3C0}" type="parTrans" cxnId="{4A27E201-B9C6-BC44-B0DE-E29FEA305C16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65DE8384-B207-4544-B690-E1975634F0A6}" type="sibTrans" cxnId="{4A27E201-B9C6-BC44-B0DE-E29FEA305C16}">
      <dgm:prSet/>
      <dgm:spPr/>
      <dgm:t>
        <a:bodyPr/>
        <a:lstStyle/>
        <a:p>
          <a:endParaRPr lang="en-US"/>
        </a:p>
      </dgm:t>
    </dgm:pt>
    <dgm:pt modelId="{F2EF32B3-B17A-684E-B1DE-868CE78417F3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8E71DBB2-8E9C-B341-ACFE-D17018900877}" type="parTrans" cxnId="{472A0CCC-8E2D-AC45-A29F-A68D56A37933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F2902379-831F-4C4A-915A-66B66665E253}" type="sibTrans" cxnId="{472A0CCC-8E2D-AC45-A29F-A68D56A37933}">
      <dgm:prSet/>
      <dgm:spPr/>
      <dgm:t>
        <a:bodyPr/>
        <a:lstStyle/>
        <a:p>
          <a:endParaRPr lang="en-US"/>
        </a:p>
      </dgm:t>
    </dgm:pt>
    <dgm:pt modelId="{A92B7E8C-C3F8-3143-955C-C005B622B74E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AF2B9FB3-6D38-704D-9B8D-DD5643196791}" type="parTrans" cxnId="{CF2D7858-9072-CB41-8F89-58FCC3917ECE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9C8675A7-F488-F749-B436-97679370B551}" type="sibTrans" cxnId="{CF2D7858-9072-CB41-8F89-58FCC3917ECE}">
      <dgm:prSet/>
      <dgm:spPr/>
      <dgm:t>
        <a:bodyPr/>
        <a:lstStyle/>
        <a:p>
          <a:endParaRPr lang="en-US"/>
        </a:p>
      </dgm:t>
    </dgm:pt>
    <dgm:pt modelId="{DA090FFC-7004-A545-AE57-7034BA031A23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DA912998-FB85-9C46-B0BA-A99B6EBF6B44}" type="parTrans" cxnId="{0F09B67F-4918-0545-AAA1-E9634BA89246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FDFC54A2-0AB5-F346-AE05-465B2A5A48D0}" type="sibTrans" cxnId="{0F09B67F-4918-0545-AAA1-E9634BA89246}">
      <dgm:prSet/>
      <dgm:spPr/>
      <dgm:t>
        <a:bodyPr/>
        <a:lstStyle/>
        <a:p>
          <a:endParaRPr lang="en-US"/>
        </a:p>
      </dgm:t>
    </dgm:pt>
    <dgm:pt modelId="{B11ED4F1-BCD4-CB4F-92A7-63B8A1794DB1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2E53E7A0-2FE4-CF4E-AE83-F4A89DEE7C0F}" type="parTrans" cxnId="{BAA0F79B-3E10-3542-82C1-E099469B46C4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91E93B6D-B6C3-2A46-AF80-570034870EBF}" type="sibTrans" cxnId="{BAA0F79B-3E10-3542-82C1-E099469B46C4}">
      <dgm:prSet/>
      <dgm:spPr/>
      <dgm:t>
        <a:bodyPr/>
        <a:lstStyle/>
        <a:p>
          <a:endParaRPr lang="en-US"/>
        </a:p>
      </dgm:t>
    </dgm:pt>
    <dgm:pt modelId="{A74E4737-237F-2141-AA34-B33F40615BA5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B7927553-1082-D14D-A850-8B894B5B88D9}" type="parTrans" cxnId="{DB179D52-5D7A-9B49-A224-050A36266E1E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BE049840-AD71-A34F-8652-8463C1B5FF5A}" type="sibTrans" cxnId="{DB179D52-5D7A-9B49-A224-050A36266E1E}">
      <dgm:prSet/>
      <dgm:spPr/>
      <dgm:t>
        <a:bodyPr/>
        <a:lstStyle/>
        <a:p>
          <a:endParaRPr lang="en-US"/>
        </a:p>
      </dgm:t>
    </dgm:pt>
    <dgm:pt modelId="{55A2550C-2E18-4342-A7A4-661733E07DA8}">
      <dgm:prSet phldrT="[Text]" custT="1"/>
      <dgm:spPr>
        <a:solidFill>
          <a:srgbClr val="46BB95"/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latin typeface="Lato Black" panose="020F0A02020204030203" pitchFamily="34" charset="0"/>
            </a:rPr>
            <a:t>[Text]</a:t>
          </a:r>
          <a:endParaRPr lang="en-US" sz="1600" baseline="0" dirty="0">
            <a:latin typeface="Lato Black" panose="020F0A02020204030203" pitchFamily="34" charset="0"/>
          </a:endParaRPr>
        </a:p>
      </dgm:t>
    </dgm:pt>
    <dgm:pt modelId="{FCEC26F9-935D-0D48-BEBC-43F185E7F523}" type="parTrans" cxnId="{E6F0F997-F69A-0D4C-9597-DA568C235D17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A06A0B60-DC7C-8342-9D06-9A4894EEB146}" type="sibTrans" cxnId="{E6F0F997-F69A-0D4C-9597-DA568C235D17}">
      <dgm:prSet/>
      <dgm:spPr/>
      <dgm:t>
        <a:bodyPr/>
        <a:lstStyle/>
        <a:p>
          <a:endParaRPr lang="en-US"/>
        </a:p>
      </dgm:t>
    </dgm:pt>
    <dgm:pt modelId="{F06F1AFB-43E6-A942-85F4-8C41A172BAA1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DEE22D95-E9AF-E241-B4FA-BDF079A457CE}" type="parTrans" cxnId="{03607A4B-C2B6-2542-884D-DC32C62CDBAD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EFEB6368-148C-D543-8D52-FBCE3B34C85A}" type="sibTrans" cxnId="{03607A4B-C2B6-2542-884D-DC32C62CDBAD}">
      <dgm:prSet/>
      <dgm:spPr/>
      <dgm:t>
        <a:bodyPr/>
        <a:lstStyle/>
        <a:p>
          <a:endParaRPr lang="en-US"/>
        </a:p>
      </dgm:t>
    </dgm:pt>
    <dgm:pt modelId="{5B5F35C4-3639-894C-B74A-5829F5708766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70C5C5C6-8973-C14F-A6DB-9C79FCAFEC59}" type="parTrans" cxnId="{EB8E16C0-98D2-6C4F-A56B-1F8BAE900688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BE94C58F-6F9E-A742-A35B-D10BAC38CED4}" type="sibTrans" cxnId="{EB8E16C0-98D2-6C4F-A56B-1F8BAE900688}">
      <dgm:prSet/>
      <dgm:spPr/>
      <dgm:t>
        <a:bodyPr/>
        <a:lstStyle/>
        <a:p>
          <a:endParaRPr lang="en-US"/>
        </a:p>
      </dgm:t>
    </dgm:pt>
    <dgm:pt modelId="{0C28E8E3-04CF-2F4F-96C5-CFA4305DBC8E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dirty="0">
              <a:solidFill>
                <a:srgbClr val="333333"/>
              </a:solidFill>
              <a:latin typeface="Lato" panose="020F0502020204030203" pitchFamily="34" charset="0"/>
            </a:rPr>
            <a:t>[</a:t>
          </a:r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Text</a:t>
          </a:r>
          <a:r>
            <a:rPr lang="en-US" sz="1600" b="1" i="0" dirty="0">
              <a:solidFill>
                <a:srgbClr val="333333"/>
              </a:solidFill>
              <a:latin typeface="Lato" panose="020F0502020204030203" pitchFamily="34" charset="0"/>
            </a:rPr>
            <a:t>]</a:t>
          </a:r>
          <a:endParaRPr lang="en-US" sz="160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E0DBD666-0B40-D74D-8E80-08E581DA96E7}" type="parTrans" cxnId="{B349D789-63AA-5F48-BD43-FD102B121B00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C79A6E47-B2DA-334D-A618-60E047C1272B}" type="sibTrans" cxnId="{B349D789-63AA-5F48-BD43-FD102B121B00}">
      <dgm:prSet/>
      <dgm:spPr/>
      <dgm:t>
        <a:bodyPr/>
        <a:lstStyle/>
        <a:p>
          <a:endParaRPr lang="en-US"/>
        </a:p>
      </dgm:t>
    </dgm:pt>
    <dgm:pt modelId="{636319C4-7341-4340-82D3-07540700E320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16AF6E34-1FB7-CD45-BA5F-257EE1164C78}" type="parTrans" cxnId="{C238CC77-9EC4-A741-9473-195FA295A970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B75F5F07-4893-DF49-8126-BB898884F7B2}" type="sibTrans" cxnId="{C238CC77-9EC4-A741-9473-195FA295A970}">
      <dgm:prSet/>
      <dgm:spPr/>
      <dgm:t>
        <a:bodyPr/>
        <a:lstStyle/>
        <a:p>
          <a:endParaRPr lang="en-US"/>
        </a:p>
      </dgm:t>
    </dgm:pt>
    <dgm:pt modelId="{1E4F1B56-3BEB-4D4F-8241-2D1720BC9D2B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561E95BB-46AA-2C4F-A8B7-40939FD260D5}" type="parTrans" cxnId="{EB049338-9925-EB4A-A2CB-3672598FE3D1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1A0D287C-ED67-8448-9DD5-594326A77B6F}" type="sibTrans" cxnId="{EB049338-9925-EB4A-A2CB-3672598FE3D1}">
      <dgm:prSet/>
      <dgm:spPr/>
      <dgm:t>
        <a:bodyPr/>
        <a:lstStyle/>
        <a:p>
          <a:endParaRPr lang="en-US"/>
        </a:p>
      </dgm:t>
    </dgm:pt>
    <dgm:pt modelId="{61CBB67B-F138-D04D-A0EF-8189C5238EB7}">
      <dgm:prSet phldrT="[Text]" custT="1"/>
      <dgm:spPr>
        <a:solidFill>
          <a:srgbClr val="46BB95"/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latin typeface="Lato Black" panose="020F0A02020204030203" pitchFamily="34" charset="0"/>
            </a:rPr>
            <a:t>[Text]</a:t>
          </a:r>
          <a:endParaRPr lang="en-US" sz="1600" baseline="0" dirty="0">
            <a:latin typeface="Lato Black" panose="020F0A02020204030203" pitchFamily="34" charset="0"/>
          </a:endParaRPr>
        </a:p>
      </dgm:t>
    </dgm:pt>
    <dgm:pt modelId="{32A5C2D2-8973-4A4D-8830-29912A7FD2EA}" type="parTrans" cxnId="{1C6E343A-77E0-434A-A423-9C471E5BB712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FCD99D1E-AAFF-F14D-A341-C669317FD666}" type="sibTrans" cxnId="{1C6E343A-77E0-434A-A423-9C471E5BB712}">
      <dgm:prSet/>
      <dgm:spPr/>
      <dgm:t>
        <a:bodyPr/>
        <a:lstStyle/>
        <a:p>
          <a:endParaRPr lang="en-US"/>
        </a:p>
      </dgm:t>
    </dgm:pt>
    <dgm:pt modelId="{80BA512E-CB8B-7040-B2D4-CCD0126D6BA5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D43267BA-AC34-7A4E-86D8-77952045D2F0}" type="parTrans" cxnId="{DA102461-6E3F-5F4A-97F5-4FF684DD6FF1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14A0529D-B6E0-904B-A935-B6CDA150EBDE}" type="sibTrans" cxnId="{DA102461-6E3F-5F4A-97F5-4FF684DD6FF1}">
      <dgm:prSet/>
      <dgm:spPr/>
      <dgm:t>
        <a:bodyPr/>
        <a:lstStyle/>
        <a:p>
          <a:endParaRPr lang="en-US"/>
        </a:p>
      </dgm:t>
    </dgm:pt>
    <dgm:pt modelId="{4DBA31B9-B421-2548-9560-FB84CD768E66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EC91FED4-EBF4-9944-8022-19B429DD9831}" type="parTrans" cxnId="{107DE709-6030-3D48-A4C5-E2BAEF74694C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67D382D4-0ABF-4B47-908F-125CAC8DED29}" type="sibTrans" cxnId="{107DE709-6030-3D48-A4C5-E2BAEF74694C}">
      <dgm:prSet/>
      <dgm:spPr/>
      <dgm:t>
        <a:bodyPr/>
        <a:lstStyle/>
        <a:p>
          <a:endParaRPr lang="en-US"/>
        </a:p>
      </dgm:t>
    </dgm:pt>
    <dgm:pt modelId="{5A2F89B7-B2C7-6449-918C-045C75E21F2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D7E424D9-1BF4-714A-912C-A9CAE8B612F9}" type="parTrans" cxnId="{4F0C0EEF-D04A-704C-9031-D7854135B32D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818E96D6-71A9-7548-9C95-FE70686CF02A}" type="sibTrans" cxnId="{4F0C0EEF-D04A-704C-9031-D7854135B32D}">
      <dgm:prSet/>
      <dgm:spPr/>
      <dgm:t>
        <a:bodyPr/>
        <a:lstStyle/>
        <a:p>
          <a:endParaRPr lang="en-US"/>
        </a:p>
      </dgm:t>
    </dgm:pt>
    <dgm:pt modelId="{6FA04455-3F36-954D-8C1A-5C21FC1D35BB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28A53DAC-B48F-F541-ADDA-329578711D32}" type="parTrans" cxnId="{49A7B179-903E-DC4B-8A82-BB71FE8CF756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2FCCC888-FB4D-A44C-85BB-2634856BBC24}" type="sibTrans" cxnId="{49A7B179-903E-DC4B-8A82-BB71FE8CF756}">
      <dgm:prSet/>
      <dgm:spPr/>
      <dgm:t>
        <a:bodyPr/>
        <a:lstStyle/>
        <a:p>
          <a:endParaRPr lang="en-US"/>
        </a:p>
      </dgm:t>
    </dgm:pt>
    <dgm:pt modelId="{1E9BB107-EA3C-F344-BABA-C41002E7D898}">
      <dgm:prSet phldrT="[Text]" custT="1"/>
      <dgm:spPr>
        <a:solidFill>
          <a:srgbClr val="46BB95"/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latin typeface="Lato Black" panose="020F0A02020204030203" pitchFamily="34" charset="0"/>
            </a:rPr>
            <a:t>[Text]</a:t>
          </a:r>
          <a:endParaRPr lang="en-US" sz="1600" baseline="0" dirty="0">
            <a:latin typeface="Lato Black" panose="020F0A02020204030203" pitchFamily="34" charset="0"/>
          </a:endParaRPr>
        </a:p>
      </dgm:t>
    </dgm:pt>
    <dgm:pt modelId="{FA130B87-28B1-8244-AC48-71456F8DAA4A}" type="parTrans" cxnId="{6FB97813-47D0-4D4B-A23F-C9D69EC0B9F4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D0856588-FCBF-7049-85C9-6C9603DA65CF}" type="sibTrans" cxnId="{6FB97813-47D0-4D4B-A23F-C9D69EC0B9F4}">
      <dgm:prSet/>
      <dgm:spPr/>
      <dgm:t>
        <a:bodyPr/>
        <a:lstStyle/>
        <a:p>
          <a:endParaRPr lang="en-US"/>
        </a:p>
      </dgm:t>
    </dgm:pt>
    <dgm:pt modelId="{22DC4D46-C7B4-6846-A32C-4CD6CB9F7F2C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1C62673A-95D1-0744-B97C-8BE8D6DD6F1A}" type="parTrans" cxnId="{F4D4A2EC-1692-4446-B6CF-596D664934C2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A228E122-12AB-2C43-8947-7081B9A26115}" type="sibTrans" cxnId="{F4D4A2EC-1692-4446-B6CF-596D664934C2}">
      <dgm:prSet/>
      <dgm:spPr/>
      <dgm:t>
        <a:bodyPr/>
        <a:lstStyle/>
        <a:p>
          <a:endParaRPr lang="en-US"/>
        </a:p>
      </dgm:t>
    </dgm:pt>
    <dgm:pt modelId="{A5BC0EDE-F6C0-444C-9FC7-7A501B0545C0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F0DD5CD0-C098-5140-872E-F5A538B44CD8}" type="parTrans" cxnId="{7C00A7BA-CAF6-F948-9F82-A3A489B39791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D9C4DB0D-3EEE-1C4C-BF6C-7EE4C53BB998}" type="sibTrans" cxnId="{7C00A7BA-CAF6-F948-9F82-A3A489B39791}">
      <dgm:prSet/>
      <dgm:spPr/>
      <dgm:t>
        <a:bodyPr/>
        <a:lstStyle/>
        <a:p>
          <a:endParaRPr lang="en-US"/>
        </a:p>
      </dgm:t>
    </dgm:pt>
    <dgm:pt modelId="{1C643103-A36A-7749-9BEF-6C7DD6FE6473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46BA8B00-90F8-A340-BF60-BAC57C2581D7}" type="parTrans" cxnId="{864BA805-3BFF-E342-B8AF-832E8338BF7D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C48F8273-E179-0240-8DEA-28F8C18434FB}" type="sibTrans" cxnId="{864BA805-3BFF-E342-B8AF-832E8338BF7D}">
      <dgm:prSet/>
      <dgm:spPr/>
      <dgm:t>
        <a:bodyPr/>
        <a:lstStyle/>
        <a:p>
          <a:endParaRPr lang="en-US"/>
        </a:p>
      </dgm:t>
    </dgm:pt>
    <dgm:pt modelId="{01F61EA4-8E2C-8D44-A800-A316D1197B51}">
      <dgm:prSet phldrT="[Text]"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en-US" sz="16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33350309-E197-DC40-9040-513BF931F26A}" type="parTrans" cxnId="{F840A15F-E933-5043-B809-B0A147EA5EA7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/>
        </a:p>
      </dgm:t>
    </dgm:pt>
    <dgm:pt modelId="{B07B2682-705F-B540-AA0D-41FF6F48B341}" type="sibTrans" cxnId="{F840A15F-E933-5043-B809-B0A147EA5EA7}">
      <dgm:prSet/>
      <dgm:spPr/>
      <dgm:t>
        <a:bodyPr/>
        <a:lstStyle/>
        <a:p>
          <a:endParaRPr lang="en-US"/>
        </a:p>
      </dgm:t>
    </dgm:pt>
    <dgm:pt modelId="{F03A188E-2E0C-7747-9368-A576848010DE}" type="pres">
      <dgm:prSet presAssocID="{D6482A75-6432-BA4D-966E-0124D030F6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644EF81-3637-B640-AFE7-7A7B3A9D27BF}" type="pres">
      <dgm:prSet presAssocID="{FFBCBCFF-0F1B-5C43-B069-ED43D1A18F33}" presName="hierRoot1" presStyleCnt="0">
        <dgm:presLayoutVars>
          <dgm:hierBranch val="init"/>
        </dgm:presLayoutVars>
      </dgm:prSet>
      <dgm:spPr/>
    </dgm:pt>
    <dgm:pt modelId="{04CB333A-46AF-FE46-8C7B-B19FB716349A}" type="pres">
      <dgm:prSet presAssocID="{FFBCBCFF-0F1B-5C43-B069-ED43D1A18F33}" presName="rootComposite1" presStyleCnt="0"/>
      <dgm:spPr/>
    </dgm:pt>
    <dgm:pt modelId="{EC1690CC-4C59-E04E-8F9B-1932FD4C0670}" type="pres">
      <dgm:prSet presAssocID="{FFBCBCFF-0F1B-5C43-B069-ED43D1A18F33}" presName="rootText1" presStyleLbl="node0" presStyleIdx="0" presStyleCnt="1" custScaleX="174140" custLinFactNeighborX="-84496" custLinFactNeighborY="7129">
        <dgm:presLayoutVars>
          <dgm:chPref val="3"/>
        </dgm:presLayoutVars>
      </dgm:prSet>
      <dgm:spPr>
        <a:prstGeom prst="parallelogram">
          <a:avLst/>
        </a:prstGeom>
      </dgm:spPr>
    </dgm:pt>
    <dgm:pt modelId="{23585795-86F2-6F4F-BCFD-A7D45CA6565A}" type="pres">
      <dgm:prSet presAssocID="{FFBCBCFF-0F1B-5C43-B069-ED43D1A18F33}" presName="rootConnector1" presStyleLbl="node1" presStyleIdx="0" presStyleCnt="0"/>
      <dgm:spPr/>
    </dgm:pt>
    <dgm:pt modelId="{58327CB7-10B5-A144-B6A0-038E464D8F36}" type="pres">
      <dgm:prSet presAssocID="{FFBCBCFF-0F1B-5C43-B069-ED43D1A18F33}" presName="hierChild2" presStyleCnt="0"/>
      <dgm:spPr/>
    </dgm:pt>
    <dgm:pt modelId="{DBE3F8D3-1C61-834A-828F-0510EB8A3B80}" type="pres">
      <dgm:prSet presAssocID="{FCEC26F9-935D-0D48-BEBC-43F185E7F523}" presName="Name37" presStyleLbl="parChTrans1D2" presStyleIdx="0" presStyleCnt="6"/>
      <dgm:spPr/>
    </dgm:pt>
    <dgm:pt modelId="{B70092B9-F48F-F04C-A82E-84B46B96D5CC}" type="pres">
      <dgm:prSet presAssocID="{55A2550C-2E18-4342-A7A4-661733E07DA8}" presName="hierRoot2" presStyleCnt="0">
        <dgm:presLayoutVars>
          <dgm:hierBranch val="init"/>
        </dgm:presLayoutVars>
      </dgm:prSet>
      <dgm:spPr/>
    </dgm:pt>
    <dgm:pt modelId="{9C62D2EB-A013-134B-AD8E-11A85800354E}" type="pres">
      <dgm:prSet presAssocID="{55A2550C-2E18-4342-A7A4-661733E07DA8}" presName="rootComposite" presStyleCnt="0"/>
      <dgm:spPr/>
    </dgm:pt>
    <dgm:pt modelId="{1D494E1A-1A63-F348-B917-27E138016B85}" type="pres">
      <dgm:prSet presAssocID="{55A2550C-2E18-4342-A7A4-661733E07DA8}" presName="rootText" presStyleLbl="node2" presStyleIdx="0" presStyleCnt="5" custLinFactX="-62859" custLinFactNeighborX="-100000" custLinFactNeighborY="-7235">
        <dgm:presLayoutVars>
          <dgm:chPref val="3"/>
        </dgm:presLayoutVars>
      </dgm:prSet>
      <dgm:spPr>
        <a:prstGeom prst="parallelogram">
          <a:avLst/>
        </a:prstGeom>
      </dgm:spPr>
    </dgm:pt>
    <dgm:pt modelId="{C41DA2B9-CA4D-134E-B120-312E401E4A6B}" type="pres">
      <dgm:prSet presAssocID="{55A2550C-2E18-4342-A7A4-661733E07DA8}" presName="rootConnector" presStyleLbl="node2" presStyleIdx="0" presStyleCnt="5"/>
      <dgm:spPr/>
    </dgm:pt>
    <dgm:pt modelId="{D05D19A1-EDD1-DA43-84E1-A896219F3918}" type="pres">
      <dgm:prSet presAssocID="{55A2550C-2E18-4342-A7A4-661733E07DA8}" presName="hierChild4" presStyleCnt="0"/>
      <dgm:spPr/>
    </dgm:pt>
    <dgm:pt modelId="{C74655F3-9FDA-5F47-A9E6-7BFDAE47D146}" type="pres">
      <dgm:prSet presAssocID="{076FBBF0-120A-C644-868E-B3A2B931DD02}" presName="Name37" presStyleLbl="parChTrans1D3" presStyleIdx="0" presStyleCnt="20"/>
      <dgm:spPr/>
    </dgm:pt>
    <dgm:pt modelId="{4F868140-0C48-6F4A-9FC2-6F313C5290E5}" type="pres">
      <dgm:prSet presAssocID="{B98C3AD6-6C0D-0E44-8D24-F8B4D22BE949}" presName="hierRoot2" presStyleCnt="0">
        <dgm:presLayoutVars>
          <dgm:hierBranch val="init"/>
        </dgm:presLayoutVars>
      </dgm:prSet>
      <dgm:spPr/>
    </dgm:pt>
    <dgm:pt modelId="{C70614D0-DAEC-A748-AD40-06221F34D1CE}" type="pres">
      <dgm:prSet presAssocID="{B98C3AD6-6C0D-0E44-8D24-F8B4D22BE949}" presName="rootComposite" presStyleCnt="0"/>
      <dgm:spPr/>
    </dgm:pt>
    <dgm:pt modelId="{3FADF324-486F-7244-9A97-D2603C93D239}" type="pres">
      <dgm:prSet presAssocID="{B98C3AD6-6C0D-0E44-8D24-F8B4D22BE949}" presName="rootText" presStyleLbl="node3" presStyleIdx="0" presStyleCnt="20" custLinFactX="-48051" custLinFactNeighborX="-100000">
        <dgm:presLayoutVars>
          <dgm:chPref val="3"/>
        </dgm:presLayoutVars>
      </dgm:prSet>
      <dgm:spPr>
        <a:prstGeom prst="parallelogram">
          <a:avLst/>
        </a:prstGeom>
      </dgm:spPr>
    </dgm:pt>
    <dgm:pt modelId="{6B79748B-EC96-A34D-A6BA-415EFAE2A9D5}" type="pres">
      <dgm:prSet presAssocID="{B98C3AD6-6C0D-0E44-8D24-F8B4D22BE949}" presName="rootConnector" presStyleLbl="node3" presStyleIdx="0" presStyleCnt="20"/>
      <dgm:spPr/>
    </dgm:pt>
    <dgm:pt modelId="{4D6BA60D-C23C-3B4C-B8DD-717644F1119D}" type="pres">
      <dgm:prSet presAssocID="{B98C3AD6-6C0D-0E44-8D24-F8B4D22BE949}" presName="hierChild4" presStyleCnt="0"/>
      <dgm:spPr/>
    </dgm:pt>
    <dgm:pt modelId="{0A2AFC4D-5905-DA44-A87F-9B27AC691701}" type="pres">
      <dgm:prSet presAssocID="{B98C3AD6-6C0D-0E44-8D24-F8B4D22BE949}" presName="hierChild5" presStyleCnt="0"/>
      <dgm:spPr/>
    </dgm:pt>
    <dgm:pt modelId="{18A67050-36D0-8740-BF56-AA46CCDF68A6}" type="pres">
      <dgm:prSet presAssocID="{DEE22D95-E9AF-E241-B4FA-BDF079A457CE}" presName="Name37" presStyleLbl="parChTrans1D3" presStyleIdx="1" presStyleCnt="20"/>
      <dgm:spPr/>
    </dgm:pt>
    <dgm:pt modelId="{058B8DE0-45B2-D04D-9650-CD388900BCE1}" type="pres">
      <dgm:prSet presAssocID="{F06F1AFB-43E6-A942-85F4-8C41A172BAA1}" presName="hierRoot2" presStyleCnt="0">
        <dgm:presLayoutVars>
          <dgm:hierBranch val="init"/>
        </dgm:presLayoutVars>
      </dgm:prSet>
      <dgm:spPr/>
    </dgm:pt>
    <dgm:pt modelId="{4FF6FC42-05EC-B345-93D3-52D68A037DD9}" type="pres">
      <dgm:prSet presAssocID="{F06F1AFB-43E6-A942-85F4-8C41A172BAA1}" presName="rootComposite" presStyleCnt="0"/>
      <dgm:spPr/>
    </dgm:pt>
    <dgm:pt modelId="{EEB6D142-4D57-AB43-B574-AEB8B109CA3D}" type="pres">
      <dgm:prSet presAssocID="{F06F1AFB-43E6-A942-85F4-8C41A172BAA1}" presName="rootText" presStyleLbl="node3" presStyleIdx="1" presStyleCnt="20" custLinFactX="-48051" custLinFactNeighborX="-100000">
        <dgm:presLayoutVars>
          <dgm:chPref val="3"/>
        </dgm:presLayoutVars>
      </dgm:prSet>
      <dgm:spPr>
        <a:prstGeom prst="parallelogram">
          <a:avLst/>
        </a:prstGeom>
      </dgm:spPr>
    </dgm:pt>
    <dgm:pt modelId="{9366ADFC-1FAE-9743-B2FD-C97BDF095085}" type="pres">
      <dgm:prSet presAssocID="{F06F1AFB-43E6-A942-85F4-8C41A172BAA1}" presName="rootConnector" presStyleLbl="node3" presStyleIdx="1" presStyleCnt="20"/>
      <dgm:spPr/>
    </dgm:pt>
    <dgm:pt modelId="{02E1F337-6B09-904B-B3BC-245363F44184}" type="pres">
      <dgm:prSet presAssocID="{F06F1AFB-43E6-A942-85F4-8C41A172BAA1}" presName="hierChild4" presStyleCnt="0"/>
      <dgm:spPr/>
    </dgm:pt>
    <dgm:pt modelId="{16589E06-0DA9-7844-BFC0-F3943A340BC7}" type="pres">
      <dgm:prSet presAssocID="{F06F1AFB-43E6-A942-85F4-8C41A172BAA1}" presName="hierChild5" presStyleCnt="0"/>
      <dgm:spPr/>
    </dgm:pt>
    <dgm:pt modelId="{D5A08767-F792-A348-9413-3EBFDEF32DC5}" type="pres">
      <dgm:prSet presAssocID="{E0DBD666-0B40-D74D-8E80-08E581DA96E7}" presName="Name37" presStyleLbl="parChTrans1D3" presStyleIdx="2" presStyleCnt="20"/>
      <dgm:spPr/>
    </dgm:pt>
    <dgm:pt modelId="{AC2DD525-18CC-9248-866A-8526C007DA6F}" type="pres">
      <dgm:prSet presAssocID="{0C28E8E3-04CF-2F4F-96C5-CFA4305DBC8E}" presName="hierRoot2" presStyleCnt="0">
        <dgm:presLayoutVars>
          <dgm:hierBranch val="init"/>
        </dgm:presLayoutVars>
      </dgm:prSet>
      <dgm:spPr/>
    </dgm:pt>
    <dgm:pt modelId="{D38642B8-F6EC-8F47-A9F0-4A52335473E8}" type="pres">
      <dgm:prSet presAssocID="{0C28E8E3-04CF-2F4F-96C5-CFA4305DBC8E}" presName="rootComposite" presStyleCnt="0"/>
      <dgm:spPr/>
    </dgm:pt>
    <dgm:pt modelId="{834F3BAE-59D7-0449-BCDD-A0AE2965F26A}" type="pres">
      <dgm:prSet presAssocID="{0C28E8E3-04CF-2F4F-96C5-CFA4305DBC8E}" presName="rootText" presStyleLbl="node3" presStyleIdx="2" presStyleCnt="20" custLinFactX="-48051" custLinFactNeighborX="-100000">
        <dgm:presLayoutVars>
          <dgm:chPref val="3"/>
        </dgm:presLayoutVars>
      </dgm:prSet>
      <dgm:spPr>
        <a:prstGeom prst="parallelogram">
          <a:avLst/>
        </a:prstGeom>
      </dgm:spPr>
    </dgm:pt>
    <dgm:pt modelId="{FE292EB7-D225-FF49-A057-E9C33C1EE705}" type="pres">
      <dgm:prSet presAssocID="{0C28E8E3-04CF-2F4F-96C5-CFA4305DBC8E}" presName="rootConnector" presStyleLbl="node3" presStyleIdx="2" presStyleCnt="20"/>
      <dgm:spPr/>
    </dgm:pt>
    <dgm:pt modelId="{21B84EAD-0317-ED40-9BB2-E0796CC4546C}" type="pres">
      <dgm:prSet presAssocID="{0C28E8E3-04CF-2F4F-96C5-CFA4305DBC8E}" presName="hierChild4" presStyleCnt="0"/>
      <dgm:spPr/>
    </dgm:pt>
    <dgm:pt modelId="{A2C2B807-EE07-ED4F-8931-1E7FC75FE874}" type="pres">
      <dgm:prSet presAssocID="{0C28E8E3-04CF-2F4F-96C5-CFA4305DBC8E}" presName="hierChild5" presStyleCnt="0"/>
      <dgm:spPr/>
    </dgm:pt>
    <dgm:pt modelId="{9BCFE149-9142-D840-AA72-A43A2163EAB3}" type="pres">
      <dgm:prSet presAssocID="{70C5C5C6-8973-C14F-A6DB-9C79FCAFEC59}" presName="Name37" presStyleLbl="parChTrans1D3" presStyleIdx="3" presStyleCnt="20"/>
      <dgm:spPr/>
    </dgm:pt>
    <dgm:pt modelId="{5AE2C015-7757-9F45-B4C4-F4A6D506234F}" type="pres">
      <dgm:prSet presAssocID="{5B5F35C4-3639-894C-B74A-5829F5708766}" presName="hierRoot2" presStyleCnt="0">
        <dgm:presLayoutVars>
          <dgm:hierBranch val="init"/>
        </dgm:presLayoutVars>
      </dgm:prSet>
      <dgm:spPr/>
    </dgm:pt>
    <dgm:pt modelId="{7E9A1620-1914-634E-BFD9-8538CA017264}" type="pres">
      <dgm:prSet presAssocID="{5B5F35C4-3639-894C-B74A-5829F5708766}" presName="rootComposite" presStyleCnt="0"/>
      <dgm:spPr/>
    </dgm:pt>
    <dgm:pt modelId="{4C88A60A-58CC-4C49-8359-7BD819AB18FE}" type="pres">
      <dgm:prSet presAssocID="{5B5F35C4-3639-894C-B74A-5829F5708766}" presName="rootText" presStyleLbl="node3" presStyleIdx="3" presStyleCnt="20" custLinFactX="-48051" custLinFactNeighborX="-100000" custLinFactNeighborY="-10695">
        <dgm:presLayoutVars>
          <dgm:chPref val="3"/>
        </dgm:presLayoutVars>
      </dgm:prSet>
      <dgm:spPr>
        <a:prstGeom prst="parallelogram">
          <a:avLst/>
        </a:prstGeom>
      </dgm:spPr>
    </dgm:pt>
    <dgm:pt modelId="{1227EF31-1145-EC40-9010-1DE1BCC7DCBF}" type="pres">
      <dgm:prSet presAssocID="{5B5F35C4-3639-894C-B74A-5829F5708766}" presName="rootConnector" presStyleLbl="node3" presStyleIdx="3" presStyleCnt="20"/>
      <dgm:spPr/>
    </dgm:pt>
    <dgm:pt modelId="{67A84881-29CD-2D43-9041-87CDB43177DB}" type="pres">
      <dgm:prSet presAssocID="{5B5F35C4-3639-894C-B74A-5829F5708766}" presName="hierChild4" presStyleCnt="0"/>
      <dgm:spPr/>
    </dgm:pt>
    <dgm:pt modelId="{006EE97B-53E1-514C-AADD-2F83206F32FD}" type="pres">
      <dgm:prSet presAssocID="{5B5F35C4-3639-894C-B74A-5829F5708766}" presName="hierChild5" presStyleCnt="0"/>
      <dgm:spPr/>
    </dgm:pt>
    <dgm:pt modelId="{48060606-A701-D54D-B895-A819752BE8C9}" type="pres">
      <dgm:prSet presAssocID="{55A2550C-2E18-4342-A7A4-661733E07DA8}" presName="hierChild5" presStyleCnt="0"/>
      <dgm:spPr/>
    </dgm:pt>
    <dgm:pt modelId="{90F8FD4F-F31E-5443-A943-620A3709D7E1}" type="pres">
      <dgm:prSet presAssocID="{BCB5FC93-EE3D-AB40-B40F-CB3D81E262FE}" presName="Name37" presStyleLbl="parChTrans1D2" presStyleIdx="1" presStyleCnt="6"/>
      <dgm:spPr/>
    </dgm:pt>
    <dgm:pt modelId="{5A859D6B-502B-BA49-8D08-21ED9D4C61B8}" type="pres">
      <dgm:prSet presAssocID="{E94806B7-3457-1149-9A5F-7A309FB2B391}" presName="hierRoot2" presStyleCnt="0">
        <dgm:presLayoutVars>
          <dgm:hierBranch val="init"/>
        </dgm:presLayoutVars>
      </dgm:prSet>
      <dgm:spPr/>
    </dgm:pt>
    <dgm:pt modelId="{5E08A6CE-9746-AC46-AF43-5A19784D765F}" type="pres">
      <dgm:prSet presAssocID="{E94806B7-3457-1149-9A5F-7A309FB2B391}" presName="rootComposite" presStyleCnt="0"/>
      <dgm:spPr/>
    </dgm:pt>
    <dgm:pt modelId="{D0CB5A2C-8D0E-1545-8490-A54C718054ED}" type="pres">
      <dgm:prSet presAssocID="{E94806B7-3457-1149-9A5F-7A309FB2B391}" presName="rootText" presStyleLbl="node2" presStyleIdx="1" presStyleCnt="5" custLinFactX="-23379" custLinFactNeighborX="-100000" custLinFactNeighborY="-7235">
        <dgm:presLayoutVars>
          <dgm:chPref val="3"/>
        </dgm:presLayoutVars>
      </dgm:prSet>
      <dgm:spPr>
        <a:prstGeom prst="parallelogram">
          <a:avLst/>
        </a:prstGeom>
      </dgm:spPr>
    </dgm:pt>
    <dgm:pt modelId="{D5B3E89B-0D39-A546-B3DC-1FD682820221}" type="pres">
      <dgm:prSet presAssocID="{E94806B7-3457-1149-9A5F-7A309FB2B391}" presName="rootConnector" presStyleLbl="node2" presStyleIdx="1" presStyleCnt="5"/>
      <dgm:spPr/>
    </dgm:pt>
    <dgm:pt modelId="{90156495-3881-1647-AE4F-775921A44DC3}" type="pres">
      <dgm:prSet presAssocID="{E94806B7-3457-1149-9A5F-7A309FB2B391}" presName="hierChild4" presStyleCnt="0"/>
      <dgm:spPr/>
    </dgm:pt>
    <dgm:pt modelId="{F7DF7122-03B7-C147-8E51-0B9D291660E1}" type="pres">
      <dgm:prSet presAssocID="{DA912998-FB85-9C46-B0BA-A99B6EBF6B44}" presName="Name37" presStyleLbl="parChTrans1D3" presStyleIdx="4" presStyleCnt="20"/>
      <dgm:spPr/>
    </dgm:pt>
    <dgm:pt modelId="{2C8F6FAC-5D22-2143-97EF-549EED88E75C}" type="pres">
      <dgm:prSet presAssocID="{DA090FFC-7004-A545-AE57-7034BA031A23}" presName="hierRoot2" presStyleCnt="0">
        <dgm:presLayoutVars>
          <dgm:hierBranch val="init"/>
        </dgm:presLayoutVars>
      </dgm:prSet>
      <dgm:spPr/>
    </dgm:pt>
    <dgm:pt modelId="{CCD27B07-641C-8448-8292-18B14DA32322}" type="pres">
      <dgm:prSet presAssocID="{DA090FFC-7004-A545-AE57-7034BA031A23}" presName="rootComposite" presStyleCnt="0"/>
      <dgm:spPr/>
    </dgm:pt>
    <dgm:pt modelId="{39C25D00-95A8-B740-83E4-1C635FE68988}" type="pres">
      <dgm:prSet presAssocID="{DA090FFC-7004-A545-AE57-7034BA031A23}" presName="rootText" presStyleLbl="node3" presStyleIdx="4" presStyleCnt="20" custLinFactX="-8571" custLinFactNeighborX="-100000">
        <dgm:presLayoutVars>
          <dgm:chPref val="3"/>
        </dgm:presLayoutVars>
      </dgm:prSet>
      <dgm:spPr>
        <a:prstGeom prst="parallelogram">
          <a:avLst/>
        </a:prstGeom>
      </dgm:spPr>
    </dgm:pt>
    <dgm:pt modelId="{0A588841-7ECC-2844-9B90-85D92E771D36}" type="pres">
      <dgm:prSet presAssocID="{DA090FFC-7004-A545-AE57-7034BA031A23}" presName="rootConnector" presStyleLbl="node3" presStyleIdx="4" presStyleCnt="20"/>
      <dgm:spPr/>
    </dgm:pt>
    <dgm:pt modelId="{1EB11C2E-8912-5448-902F-16D2B08A7EE2}" type="pres">
      <dgm:prSet presAssocID="{DA090FFC-7004-A545-AE57-7034BA031A23}" presName="hierChild4" presStyleCnt="0"/>
      <dgm:spPr/>
    </dgm:pt>
    <dgm:pt modelId="{75EA6CA0-0F98-3D49-AF70-2624C24C0FEA}" type="pres">
      <dgm:prSet presAssocID="{DA090FFC-7004-A545-AE57-7034BA031A23}" presName="hierChild5" presStyleCnt="0"/>
      <dgm:spPr/>
    </dgm:pt>
    <dgm:pt modelId="{D2344AB3-0A61-DB46-9797-7904BF20FCB9}" type="pres">
      <dgm:prSet presAssocID="{2E53E7A0-2FE4-CF4E-AE83-F4A89DEE7C0F}" presName="Name37" presStyleLbl="parChTrans1D3" presStyleIdx="5" presStyleCnt="20"/>
      <dgm:spPr/>
    </dgm:pt>
    <dgm:pt modelId="{B8F9D330-8847-1B4F-9654-73DEE76D61C4}" type="pres">
      <dgm:prSet presAssocID="{B11ED4F1-BCD4-CB4F-92A7-63B8A1794DB1}" presName="hierRoot2" presStyleCnt="0">
        <dgm:presLayoutVars>
          <dgm:hierBranch val="init"/>
        </dgm:presLayoutVars>
      </dgm:prSet>
      <dgm:spPr/>
    </dgm:pt>
    <dgm:pt modelId="{433EA26A-8993-A742-9144-6927C543AD8C}" type="pres">
      <dgm:prSet presAssocID="{B11ED4F1-BCD4-CB4F-92A7-63B8A1794DB1}" presName="rootComposite" presStyleCnt="0"/>
      <dgm:spPr/>
    </dgm:pt>
    <dgm:pt modelId="{A2F8CF50-B368-0F47-8D47-584DFEA0AE2C}" type="pres">
      <dgm:prSet presAssocID="{B11ED4F1-BCD4-CB4F-92A7-63B8A1794DB1}" presName="rootText" presStyleLbl="node3" presStyleIdx="5" presStyleCnt="20" custLinFactX="-8571" custLinFactNeighborX="-100000">
        <dgm:presLayoutVars>
          <dgm:chPref val="3"/>
        </dgm:presLayoutVars>
      </dgm:prSet>
      <dgm:spPr>
        <a:prstGeom prst="parallelogram">
          <a:avLst/>
        </a:prstGeom>
      </dgm:spPr>
    </dgm:pt>
    <dgm:pt modelId="{75C20132-4B1F-9C41-A935-2C21ECBB9B47}" type="pres">
      <dgm:prSet presAssocID="{B11ED4F1-BCD4-CB4F-92A7-63B8A1794DB1}" presName="rootConnector" presStyleLbl="node3" presStyleIdx="5" presStyleCnt="20"/>
      <dgm:spPr/>
    </dgm:pt>
    <dgm:pt modelId="{A7C91FE3-D878-CF4A-90FB-C8E520B59292}" type="pres">
      <dgm:prSet presAssocID="{B11ED4F1-BCD4-CB4F-92A7-63B8A1794DB1}" presName="hierChild4" presStyleCnt="0"/>
      <dgm:spPr/>
    </dgm:pt>
    <dgm:pt modelId="{29DEB5C7-6795-1E42-B93B-6645ACD31750}" type="pres">
      <dgm:prSet presAssocID="{B11ED4F1-BCD4-CB4F-92A7-63B8A1794DB1}" presName="hierChild5" presStyleCnt="0"/>
      <dgm:spPr/>
    </dgm:pt>
    <dgm:pt modelId="{8ED7B35D-E9F8-8C4A-BCD4-FDA2357BD519}" type="pres">
      <dgm:prSet presAssocID="{16AF6E34-1FB7-CD45-BA5F-257EE1164C78}" presName="Name37" presStyleLbl="parChTrans1D3" presStyleIdx="6" presStyleCnt="20"/>
      <dgm:spPr/>
    </dgm:pt>
    <dgm:pt modelId="{66D72E85-09FD-8548-B62F-2C968AB31FD9}" type="pres">
      <dgm:prSet presAssocID="{636319C4-7341-4340-82D3-07540700E320}" presName="hierRoot2" presStyleCnt="0">
        <dgm:presLayoutVars>
          <dgm:hierBranch val="init"/>
        </dgm:presLayoutVars>
      </dgm:prSet>
      <dgm:spPr/>
    </dgm:pt>
    <dgm:pt modelId="{922C1116-4C8A-BC4A-8545-701FEE2761F7}" type="pres">
      <dgm:prSet presAssocID="{636319C4-7341-4340-82D3-07540700E320}" presName="rootComposite" presStyleCnt="0"/>
      <dgm:spPr/>
    </dgm:pt>
    <dgm:pt modelId="{0EF81490-A4ED-4A4D-AE52-6AC08D293F7C}" type="pres">
      <dgm:prSet presAssocID="{636319C4-7341-4340-82D3-07540700E320}" presName="rootText" presStyleLbl="node3" presStyleIdx="6" presStyleCnt="20" custLinFactX="-8571" custLinFactNeighborX="-100000">
        <dgm:presLayoutVars>
          <dgm:chPref val="3"/>
        </dgm:presLayoutVars>
      </dgm:prSet>
      <dgm:spPr>
        <a:prstGeom prst="parallelogram">
          <a:avLst/>
        </a:prstGeom>
      </dgm:spPr>
    </dgm:pt>
    <dgm:pt modelId="{2DEC98F3-0002-044B-AD31-B089127011AC}" type="pres">
      <dgm:prSet presAssocID="{636319C4-7341-4340-82D3-07540700E320}" presName="rootConnector" presStyleLbl="node3" presStyleIdx="6" presStyleCnt="20"/>
      <dgm:spPr/>
    </dgm:pt>
    <dgm:pt modelId="{367C640D-5554-094F-8C62-B9152DB73CB4}" type="pres">
      <dgm:prSet presAssocID="{636319C4-7341-4340-82D3-07540700E320}" presName="hierChild4" presStyleCnt="0"/>
      <dgm:spPr/>
    </dgm:pt>
    <dgm:pt modelId="{2EC89F96-4291-7A4B-AB81-F58FB24F6FD5}" type="pres">
      <dgm:prSet presAssocID="{636319C4-7341-4340-82D3-07540700E320}" presName="hierChild5" presStyleCnt="0"/>
      <dgm:spPr/>
    </dgm:pt>
    <dgm:pt modelId="{040BCC25-798D-FE42-9C5F-6F5F831AAC27}" type="pres">
      <dgm:prSet presAssocID="{B7927553-1082-D14D-A850-8B894B5B88D9}" presName="Name37" presStyleLbl="parChTrans1D3" presStyleIdx="7" presStyleCnt="20"/>
      <dgm:spPr/>
    </dgm:pt>
    <dgm:pt modelId="{82C57189-FAAF-464D-972E-0D8F466DB5CD}" type="pres">
      <dgm:prSet presAssocID="{A74E4737-237F-2141-AA34-B33F40615BA5}" presName="hierRoot2" presStyleCnt="0">
        <dgm:presLayoutVars>
          <dgm:hierBranch val="init"/>
        </dgm:presLayoutVars>
      </dgm:prSet>
      <dgm:spPr/>
    </dgm:pt>
    <dgm:pt modelId="{659E7633-089D-F549-B6C8-820C8B586D1D}" type="pres">
      <dgm:prSet presAssocID="{A74E4737-237F-2141-AA34-B33F40615BA5}" presName="rootComposite" presStyleCnt="0"/>
      <dgm:spPr/>
    </dgm:pt>
    <dgm:pt modelId="{84952419-EF4F-5B4A-875C-95D99BB765FC}" type="pres">
      <dgm:prSet presAssocID="{A74E4737-237F-2141-AA34-B33F40615BA5}" presName="rootText" presStyleLbl="node3" presStyleIdx="7" presStyleCnt="20" custLinFactX="-8571" custLinFactNeighborX="-100000">
        <dgm:presLayoutVars>
          <dgm:chPref val="3"/>
        </dgm:presLayoutVars>
      </dgm:prSet>
      <dgm:spPr>
        <a:prstGeom prst="parallelogram">
          <a:avLst/>
        </a:prstGeom>
      </dgm:spPr>
    </dgm:pt>
    <dgm:pt modelId="{BEE2AB64-6F58-B04E-BA78-12FE1205F65B}" type="pres">
      <dgm:prSet presAssocID="{A74E4737-237F-2141-AA34-B33F40615BA5}" presName="rootConnector" presStyleLbl="node3" presStyleIdx="7" presStyleCnt="20"/>
      <dgm:spPr/>
    </dgm:pt>
    <dgm:pt modelId="{FDB3B33E-3DF7-F34F-BCB4-4B966350872C}" type="pres">
      <dgm:prSet presAssocID="{A74E4737-237F-2141-AA34-B33F40615BA5}" presName="hierChild4" presStyleCnt="0"/>
      <dgm:spPr/>
    </dgm:pt>
    <dgm:pt modelId="{64CADB18-8506-2942-B44B-0BAAEF725E8B}" type="pres">
      <dgm:prSet presAssocID="{A74E4737-237F-2141-AA34-B33F40615BA5}" presName="hierChild5" presStyleCnt="0"/>
      <dgm:spPr/>
    </dgm:pt>
    <dgm:pt modelId="{5BE1D9BB-4E74-0C40-B8CA-D3ED4AB70D05}" type="pres">
      <dgm:prSet presAssocID="{E94806B7-3457-1149-9A5F-7A309FB2B391}" presName="hierChild5" presStyleCnt="0"/>
      <dgm:spPr/>
    </dgm:pt>
    <dgm:pt modelId="{7B389255-ADCE-104E-91FB-0F9BC77353A3}" type="pres">
      <dgm:prSet presAssocID="{F9516716-7536-1048-A733-92032410A5C3}" presName="Name37" presStyleLbl="parChTrans1D2" presStyleIdx="2" presStyleCnt="6"/>
      <dgm:spPr/>
    </dgm:pt>
    <dgm:pt modelId="{8A7D7278-4A79-B149-A56E-D148A26BC340}" type="pres">
      <dgm:prSet presAssocID="{29914B54-EBB8-D24F-AFBC-92D755C78B94}" presName="hierRoot2" presStyleCnt="0">
        <dgm:presLayoutVars>
          <dgm:hierBranch val="r"/>
        </dgm:presLayoutVars>
      </dgm:prSet>
      <dgm:spPr/>
    </dgm:pt>
    <dgm:pt modelId="{E1CA5FFD-69B4-C940-A239-B9F53B3E5DF6}" type="pres">
      <dgm:prSet presAssocID="{29914B54-EBB8-D24F-AFBC-92D755C78B94}" presName="rootComposite" presStyleCnt="0"/>
      <dgm:spPr/>
    </dgm:pt>
    <dgm:pt modelId="{393287F5-3781-7D4F-A926-C5A50CC050C3}" type="pres">
      <dgm:prSet presAssocID="{29914B54-EBB8-D24F-AFBC-92D755C78B94}" presName="rootText" presStyleLbl="node2" presStyleIdx="2" presStyleCnt="5" custLinFactNeighborX="-85544" custLinFactNeighborY="-7235">
        <dgm:presLayoutVars>
          <dgm:chPref val="3"/>
        </dgm:presLayoutVars>
      </dgm:prSet>
      <dgm:spPr>
        <a:prstGeom prst="parallelogram">
          <a:avLst/>
        </a:prstGeom>
      </dgm:spPr>
    </dgm:pt>
    <dgm:pt modelId="{47FE20E2-905F-E14A-8DFE-49875D2A7BE5}" type="pres">
      <dgm:prSet presAssocID="{29914B54-EBB8-D24F-AFBC-92D755C78B94}" presName="rootConnector" presStyleLbl="node2" presStyleIdx="2" presStyleCnt="5"/>
      <dgm:spPr/>
    </dgm:pt>
    <dgm:pt modelId="{9888F1F2-E085-3B42-9FE1-3D688F183C42}" type="pres">
      <dgm:prSet presAssocID="{29914B54-EBB8-D24F-AFBC-92D755C78B94}" presName="hierChild4" presStyleCnt="0"/>
      <dgm:spPr/>
    </dgm:pt>
    <dgm:pt modelId="{06726CF0-F336-7F47-B2F0-18A8303BF1EA}" type="pres">
      <dgm:prSet presAssocID="{C09BE96A-9CFB-304B-A24F-ECD80563E3C0}" presName="Name50" presStyleLbl="parChTrans1D3" presStyleIdx="8" presStyleCnt="20"/>
      <dgm:spPr/>
    </dgm:pt>
    <dgm:pt modelId="{C4FBAA91-A65C-6C42-8098-D9EBFB47A217}" type="pres">
      <dgm:prSet presAssocID="{30CC9864-9357-F747-B830-465C2FF3497A}" presName="hierRoot2" presStyleCnt="0">
        <dgm:presLayoutVars>
          <dgm:hierBranch/>
        </dgm:presLayoutVars>
      </dgm:prSet>
      <dgm:spPr/>
    </dgm:pt>
    <dgm:pt modelId="{0C601E0D-6521-C646-81F9-98C3266F93DB}" type="pres">
      <dgm:prSet presAssocID="{30CC9864-9357-F747-B830-465C2FF3497A}" presName="rootComposite" presStyleCnt="0"/>
      <dgm:spPr/>
    </dgm:pt>
    <dgm:pt modelId="{E342287A-D7FA-CE43-B1D4-87CA92E65831}" type="pres">
      <dgm:prSet presAssocID="{30CC9864-9357-F747-B830-465C2FF3497A}" presName="rootText" presStyleLbl="node3" presStyleIdx="8" presStyleCnt="20" custLinFactNeighborX="-70736">
        <dgm:presLayoutVars>
          <dgm:chPref val="3"/>
        </dgm:presLayoutVars>
      </dgm:prSet>
      <dgm:spPr>
        <a:prstGeom prst="parallelogram">
          <a:avLst/>
        </a:prstGeom>
      </dgm:spPr>
    </dgm:pt>
    <dgm:pt modelId="{B6FE595F-D4ED-7B43-879C-C7F74B977DBC}" type="pres">
      <dgm:prSet presAssocID="{30CC9864-9357-F747-B830-465C2FF3497A}" presName="rootConnector" presStyleLbl="node3" presStyleIdx="8" presStyleCnt="20"/>
      <dgm:spPr/>
    </dgm:pt>
    <dgm:pt modelId="{C51C148B-4E8C-FF46-AA5A-38DE46D6728E}" type="pres">
      <dgm:prSet presAssocID="{30CC9864-9357-F747-B830-465C2FF3497A}" presName="hierChild4" presStyleCnt="0"/>
      <dgm:spPr/>
    </dgm:pt>
    <dgm:pt modelId="{8EE45D46-31D4-C940-B564-31E7F8292605}" type="pres">
      <dgm:prSet presAssocID="{30CC9864-9357-F747-B830-465C2FF3497A}" presName="hierChild5" presStyleCnt="0"/>
      <dgm:spPr/>
    </dgm:pt>
    <dgm:pt modelId="{B5E5EF4A-A56C-8D47-B582-081E4C415884}" type="pres">
      <dgm:prSet presAssocID="{561E95BB-46AA-2C4F-A8B7-40939FD260D5}" presName="Name50" presStyleLbl="parChTrans1D3" presStyleIdx="9" presStyleCnt="20"/>
      <dgm:spPr/>
    </dgm:pt>
    <dgm:pt modelId="{4D3C9FC1-16D6-E742-AA64-3783333944C2}" type="pres">
      <dgm:prSet presAssocID="{1E4F1B56-3BEB-4D4F-8241-2D1720BC9D2B}" presName="hierRoot2" presStyleCnt="0">
        <dgm:presLayoutVars>
          <dgm:hierBranch val="init"/>
        </dgm:presLayoutVars>
      </dgm:prSet>
      <dgm:spPr/>
    </dgm:pt>
    <dgm:pt modelId="{991E81D1-6D4A-6B46-B66C-E247A23A5FC6}" type="pres">
      <dgm:prSet presAssocID="{1E4F1B56-3BEB-4D4F-8241-2D1720BC9D2B}" presName="rootComposite" presStyleCnt="0"/>
      <dgm:spPr/>
    </dgm:pt>
    <dgm:pt modelId="{231A02E1-C587-EC47-AC01-2F04C53A08FE}" type="pres">
      <dgm:prSet presAssocID="{1E4F1B56-3BEB-4D4F-8241-2D1720BC9D2B}" presName="rootText" presStyleLbl="node3" presStyleIdx="9" presStyleCnt="20" custLinFactNeighborX="-70736">
        <dgm:presLayoutVars>
          <dgm:chPref val="3"/>
        </dgm:presLayoutVars>
      </dgm:prSet>
      <dgm:spPr>
        <a:prstGeom prst="parallelogram">
          <a:avLst/>
        </a:prstGeom>
      </dgm:spPr>
    </dgm:pt>
    <dgm:pt modelId="{C65A3B9B-7732-B14D-B2D5-D1A8C9CC900B}" type="pres">
      <dgm:prSet presAssocID="{1E4F1B56-3BEB-4D4F-8241-2D1720BC9D2B}" presName="rootConnector" presStyleLbl="node3" presStyleIdx="9" presStyleCnt="20"/>
      <dgm:spPr/>
    </dgm:pt>
    <dgm:pt modelId="{1BD7A3EF-3D30-9E4A-AB7D-E7656BCEB38E}" type="pres">
      <dgm:prSet presAssocID="{1E4F1B56-3BEB-4D4F-8241-2D1720BC9D2B}" presName="hierChild4" presStyleCnt="0"/>
      <dgm:spPr/>
    </dgm:pt>
    <dgm:pt modelId="{35D40B15-AC32-EF49-A669-F9D1C546F771}" type="pres">
      <dgm:prSet presAssocID="{1E4F1B56-3BEB-4D4F-8241-2D1720BC9D2B}" presName="hierChild5" presStyleCnt="0"/>
      <dgm:spPr/>
    </dgm:pt>
    <dgm:pt modelId="{68809A29-5407-904B-8CF8-86ED4A91EFEB}" type="pres">
      <dgm:prSet presAssocID="{8E71DBB2-8E9C-B341-ACFE-D17018900877}" presName="Name50" presStyleLbl="parChTrans1D3" presStyleIdx="10" presStyleCnt="20"/>
      <dgm:spPr/>
    </dgm:pt>
    <dgm:pt modelId="{F80733E6-CD37-7145-A0E1-F7D75B579458}" type="pres">
      <dgm:prSet presAssocID="{F2EF32B3-B17A-684E-B1DE-868CE78417F3}" presName="hierRoot2" presStyleCnt="0">
        <dgm:presLayoutVars>
          <dgm:hierBranch val="r"/>
        </dgm:presLayoutVars>
      </dgm:prSet>
      <dgm:spPr/>
    </dgm:pt>
    <dgm:pt modelId="{967C2863-D6AE-4F47-9A06-589B05BB439D}" type="pres">
      <dgm:prSet presAssocID="{F2EF32B3-B17A-684E-B1DE-868CE78417F3}" presName="rootComposite" presStyleCnt="0"/>
      <dgm:spPr/>
    </dgm:pt>
    <dgm:pt modelId="{A6F0D143-2E1C-5349-B891-36B2B902C0D6}" type="pres">
      <dgm:prSet presAssocID="{F2EF32B3-B17A-684E-B1DE-868CE78417F3}" presName="rootText" presStyleLbl="node3" presStyleIdx="10" presStyleCnt="20" custLinFactNeighborX="-70736">
        <dgm:presLayoutVars>
          <dgm:chPref val="3"/>
        </dgm:presLayoutVars>
      </dgm:prSet>
      <dgm:spPr>
        <a:prstGeom prst="parallelogram">
          <a:avLst/>
        </a:prstGeom>
      </dgm:spPr>
    </dgm:pt>
    <dgm:pt modelId="{4EF76F53-E9AD-5D46-AEE5-5B7FD9DC9CBD}" type="pres">
      <dgm:prSet presAssocID="{F2EF32B3-B17A-684E-B1DE-868CE78417F3}" presName="rootConnector" presStyleLbl="node3" presStyleIdx="10" presStyleCnt="20"/>
      <dgm:spPr/>
    </dgm:pt>
    <dgm:pt modelId="{12524771-19CB-854A-816D-15F5C21EC36D}" type="pres">
      <dgm:prSet presAssocID="{F2EF32B3-B17A-684E-B1DE-868CE78417F3}" presName="hierChild4" presStyleCnt="0"/>
      <dgm:spPr/>
    </dgm:pt>
    <dgm:pt modelId="{7ADCF6B3-7E8C-A84D-818A-FD906BD327BB}" type="pres">
      <dgm:prSet presAssocID="{F2EF32B3-B17A-684E-B1DE-868CE78417F3}" presName="hierChild5" presStyleCnt="0"/>
      <dgm:spPr/>
    </dgm:pt>
    <dgm:pt modelId="{B0FDF9B1-299F-2742-B22F-8F8C9B98EACE}" type="pres">
      <dgm:prSet presAssocID="{AF2B9FB3-6D38-704D-9B8D-DD5643196791}" presName="Name50" presStyleLbl="parChTrans1D3" presStyleIdx="11" presStyleCnt="20"/>
      <dgm:spPr/>
    </dgm:pt>
    <dgm:pt modelId="{2F46C3B3-35C0-FE40-B2EF-1249A95FBC87}" type="pres">
      <dgm:prSet presAssocID="{A92B7E8C-C3F8-3143-955C-C005B622B74E}" presName="hierRoot2" presStyleCnt="0">
        <dgm:presLayoutVars>
          <dgm:hierBranch val="init"/>
        </dgm:presLayoutVars>
      </dgm:prSet>
      <dgm:spPr/>
    </dgm:pt>
    <dgm:pt modelId="{5045D3FF-9D19-CC43-A63D-317EF36DECCF}" type="pres">
      <dgm:prSet presAssocID="{A92B7E8C-C3F8-3143-955C-C005B622B74E}" presName="rootComposite" presStyleCnt="0"/>
      <dgm:spPr/>
    </dgm:pt>
    <dgm:pt modelId="{124A9B5F-D80C-9148-A0C8-69347109427A}" type="pres">
      <dgm:prSet presAssocID="{A92B7E8C-C3F8-3143-955C-C005B622B74E}" presName="rootText" presStyleLbl="node3" presStyleIdx="11" presStyleCnt="20" custLinFactNeighborX="-70736">
        <dgm:presLayoutVars>
          <dgm:chPref val="3"/>
        </dgm:presLayoutVars>
      </dgm:prSet>
      <dgm:spPr>
        <a:prstGeom prst="parallelogram">
          <a:avLst/>
        </a:prstGeom>
      </dgm:spPr>
    </dgm:pt>
    <dgm:pt modelId="{AF130273-884A-164F-B75C-990C810139B5}" type="pres">
      <dgm:prSet presAssocID="{A92B7E8C-C3F8-3143-955C-C005B622B74E}" presName="rootConnector" presStyleLbl="node3" presStyleIdx="11" presStyleCnt="20"/>
      <dgm:spPr/>
    </dgm:pt>
    <dgm:pt modelId="{C25E43A7-F02F-4341-9020-17CE2FB2B32F}" type="pres">
      <dgm:prSet presAssocID="{A92B7E8C-C3F8-3143-955C-C005B622B74E}" presName="hierChild4" presStyleCnt="0"/>
      <dgm:spPr/>
    </dgm:pt>
    <dgm:pt modelId="{3AA28615-119C-0344-935D-AA6FDEE36A51}" type="pres">
      <dgm:prSet presAssocID="{A92B7E8C-C3F8-3143-955C-C005B622B74E}" presName="hierChild5" presStyleCnt="0"/>
      <dgm:spPr/>
    </dgm:pt>
    <dgm:pt modelId="{427C465E-BB77-5446-AC2F-647C9BAD7304}" type="pres">
      <dgm:prSet presAssocID="{29914B54-EBB8-D24F-AFBC-92D755C78B94}" presName="hierChild5" presStyleCnt="0"/>
      <dgm:spPr/>
    </dgm:pt>
    <dgm:pt modelId="{F7FE74E6-47A6-4A40-B13C-02A4B50555C8}" type="pres">
      <dgm:prSet presAssocID="{32A5C2D2-8973-4A4D-8830-29912A7FD2EA}" presName="Name37" presStyleLbl="parChTrans1D2" presStyleIdx="3" presStyleCnt="6"/>
      <dgm:spPr/>
    </dgm:pt>
    <dgm:pt modelId="{5032B47E-F33A-9940-B771-20EEE3C47E4C}" type="pres">
      <dgm:prSet presAssocID="{61CBB67B-F138-D04D-A0EF-8189C5238EB7}" presName="hierRoot2" presStyleCnt="0">
        <dgm:presLayoutVars>
          <dgm:hierBranch val="init"/>
        </dgm:presLayoutVars>
      </dgm:prSet>
      <dgm:spPr/>
    </dgm:pt>
    <dgm:pt modelId="{88D9D8EA-72B0-F14D-A407-82CB15634C6C}" type="pres">
      <dgm:prSet presAssocID="{61CBB67B-F138-D04D-A0EF-8189C5238EB7}" presName="rootComposite" presStyleCnt="0"/>
      <dgm:spPr/>
    </dgm:pt>
    <dgm:pt modelId="{233825D6-7527-D04B-ACAB-DDAB34AFDBE9}" type="pres">
      <dgm:prSet presAssocID="{61CBB67B-F138-D04D-A0EF-8189C5238EB7}" presName="rootText" presStyleLbl="node2" presStyleIdx="3" presStyleCnt="5" custLinFactNeighborX="-50999" custLinFactNeighborY="-7235">
        <dgm:presLayoutVars>
          <dgm:chPref val="3"/>
        </dgm:presLayoutVars>
      </dgm:prSet>
      <dgm:spPr>
        <a:prstGeom prst="parallelogram">
          <a:avLst/>
        </a:prstGeom>
      </dgm:spPr>
    </dgm:pt>
    <dgm:pt modelId="{43AE9CAA-B2DA-CA4D-9926-C454EFE8B3AD}" type="pres">
      <dgm:prSet presAssocID="{61CBB67B-F138-D04D-A0EF-8189C5238EB7}" presName="rootConnector" presStyleLbl="node2" presStyleIdx="3" presStyleCnt="5"/>
      <dgm:spPr/>
    </dgm:pt>
    <dgm:pt modelId="{F8E04E0B-3FCC-D84D-8881-15B3E300730D}" type="pres">
      <dgm:prSet presAssocID="{61CBB67B-F138-D04D-A0EF-8189C5238EB7}" presName="hierChild4" presStyleCnt="0"/>
      <dgm:spPr/>
    </dgm:pt>
    <dgm:pt modelId="{6E125445-C791-A948-A862-E3D3AD708814}" type="pres">
      <dgm:prSet presAssocID="{28A53DAC-B48F-F541-ADDA-329578711D32}" presName="Name37" presStyleLbl="parChTrans1D3" presStyleIdx="12" presStyleCnt="20"/>
      <dgm:spPr/>
    </dgm:pt>
    <dgm:pt modelId="{9C643668-0AB3-0D4A-A0DB-45BF90153CBE}" type="pres">
      <dgm:prSet presAssocID="{6FA04455-3F36-954D-8C1A-5C21FC1D35BB}" presName="hierRoot2" presStyleCnt="0">
        <dgm:presLayoutVars>
          <dgm:hierBranch val="init"/>
        </dgm:presLayoutVars>
      </dgm:prSet>
      <dgm:spPr/>
    </dgm:pt>
    <dgm:pt modelId="{639F2649-45A3-2742-8AF7-AC80905A4279}" type="pres">
      <dgm:prSet presAssocID="{6FA04455-3F36-954D-8C1A-5C21FC1D35BB}" presName="rootComposite" presStyleCnt="0"/>
      <dgm:spPr/>
    </dgm:pt>
    <dgm:pt modelId="{5E61E512-8675-4541-AD09-ECA668EB70EA}" type="pres">
      <dgm:prSet presAssocID="{6FA04455-3F36-954D-8C1A-5C21FC1D35BB}" presName="rootText" presStyleLbl="node3" presStyleIdx="12" presStyleCnt="20" custLinFactNeighborX="-36191">
        <dgm:presLayoutVars>
          <dgm:chPref val="3"/>
        </dgm:presLayoutVars>
      </dgm:prSet>
      <dgm:spPr>
        <a:prstGeom prst="parallelogram">
          <a:avLst/>
        </a:prstGeom>
      </dgm:spPr>
    </dgm:pt>
    <dgm:pt modelId="{19ECBFAE-A648-1F4C-858A-EFACF1144A9E}" type="pres">
      <dgm:prSet presAssocID="{6FA04455-3F36-954D-8C1A-5C21FC1D35BB}" presName="rootConnector" presStyleLbl="node3" presStyleIdx="12" presStyleCnt="20"/>
      <dgm:spPr/>
    </dgm:pt>
    <dgm:pt modelId="{421BCE96-C78F-6A46-A6D7-193508B9282D}" type="pres">
      <dgm:prSet presAssocID="{6FA04455-3F36-954D-8C1A-5C21FC1D35BB}" presName="hierChild4" presStyleCnt="0"/>
      <dgm:spPr/>
    </dgm:pt>
    <dgm:pt modelId="{B1F07485-4832-2642-9BC2-CA93253AF970}" type="pres">
      <dgm:prSet presAssocID="{6FA04455-3F36-954D-8C1A-5C21FC1D35BB}" presName="hierChild5" presStyleCnt="0"/>
      <dgm:spPr/>
    </dgm:pt>
    <dgm:pt modelId="{571D85B4-C598-7E4C-9911-3E714EC20825}" type="pres">
      <dgm:prSet presAssocID="{D7E424D9-1BF4-714A-912C-A9CAE8B612F9}" presName="Name37" presStyleLbl="parChTrans1D3" presStyleIdx="13" presStyleCnt="20"/>
      <dgm:spPr/>
    </dgm:pt>
    <dgm:pt modelId="{7A21CB86-0A15-2E4D-AEE0-EEA8CA1DC778}" type="pres">
      <dgm:prSet presAssocID="{5A2F89B7-B2C7-6449-918C-045C75E21F2C}" presName="hierRoot2" presStyleCnt="0">
        <dgm:presLayoutVars>
          <dgm:hierBranch val="init"/>
        </dgm:presLayoutVars>
      </dgm:prSet>
      <dgm:spPr/>
    </dgm:pt>
    <dgm:pt modelId="{9A3962C8-5314-EC4C-9FC5-2989D6BF3BD6}" type="pres">
      <dgm:prSet presAssocID="{5A2F89B7-B2C7-6449-918C-045C75E21F2C}" presName="rootComposite" presStyleCnt="0"/>
      <dgm:spPr/>
    </dgm:pt>
    <dgm:pt modelId="{C32AB183-049F-9D49-B6AE-D68B90F3A921}" type="pres">
      <dgm:prSet presAssocID="{5A2F89B7-B2C7-6449-918C-045C75E21F2C}" presName="rootText" presStyleLbl="node3" presStyleIdx="13" presStyleCnt="20" custLinFactNeighborX="-36191">
        <dgm:presLayoutVars>
          <dgm:chPref val="3"/>
        </dgm:presLayoutVars>
      </dgm:prSet>
      <dgm:spPr>
        <a:prstGeom prst="parallelogram">
          <a:avLst/>
        </a:prstGeom>
      </dgm:spPr>
    </dgm:pt>
    <dgm:pt modelId="{91F2A0B8-4D59-4A4F-8EBE-427C3A864348}" type="pres">
      <dgm:prSet presAssocID="{5A2F89B7-B2C7-6449-918C-045C75E21F2C}" presName="rootConnector" presStyleLbl="node3" presStyleIdx="13" presStyleCnt="20"/>
      <dgm:spPr/>
    </dgm:pt>
    <dgm:pt modelId="{9747A11F-E69B-CB4F-89D4-32F3ED1109D5}" type="pres">
      <dgm:prSet presAssocID="{5A2F89B7-B2C7-6449-918C-045C75E21F2C}" presName="hierChild4" presStyleCnt="0"/>
      <dgm:spPr/>
    </dgm:pt>
    <dgm:pt modelId="{A8F7382A-BC74-8648-9CAA-FA3D9194DDDB}" type="pres">
      <dgm:prSet presAssocID="{5A2F89B7-B2C7-6449-918C-045C75E21F2C}" presName="hierChild5" presStyleCnt="0"/>
      <dgm:spPr/>
    </dgm:pt>
    <dgm:pt modelId="{46F1F2E8-6B1E-C94D-80F5-EE071241DF31}" type="pres">
      <dgm:prSet presAssocID="{EC91FED4-EBF4-9944-8022-19B429DD9831}" presName="Name37" presStyleLbl="parChTrans1D3" presStyleIdx="14" presStyleCnt="20"/>
      <dgm:spPr/>
    </dgm:pt>
    <dgm:pt modelId="{9ED3A5FE-329A-E342-A5D5-33F745A3DBA5}" type="pres">
      <dgm:prSet presAssocID="{4DBA31B9-B421-2548-9560-FB84CD768E66}" presName="hierRoot2" presStyleCnt="0">
        <dgm:presLayoutVars>
          <dgm:hierBranch val="init"/>
        </dgm:presLayoutVars>
      </dgm:prSet>
      <dgm:spPr/>
    </dgm:pt>
    <dgm:pt modelId="{3B9068CE-5491-444E-AEAF-7BD5FC0E1A67}" type="pres">
      <dgm:prSet presAssocID="{4DBA31B9-B421-2548-9560-FB84CD768E66}" presName="rootComposite" presStyleCnt="0"/>
      <dgm:spPr/>
    </dgm:pt>
    <dgm:pt modelId="{EA8B592B-46BF-F14B-A5A6-8EA2BCAC41E9}" type="pres">
      <dgm:prSet presAssocID="{4DBA31B9-B421-2548-9560-FB84CD768E66}" presName="rootText" presStyleLbl="node3" presStyleIdx="14" presStyleCnt="20" custLinFactNeighborX="-36191">
        <dgm:presLayoutVars>
          <dgm:chPref val="3"/>
        </dgm:presLayoutVars>
      </dgm:prSet>
      <dgm:spPr>
        <a:prstGeom prst="parallelogram">
          <a:avLst/>
        </a:prstGeom>
      </dgm:spPr>
    </dgm:pt>
    <dgm:pt modelId="{691AC4D8-F3D2-BB43-AA59-BAB04A8A18A7}" type="pres">
      <dgm:prSet presAssocID="{4DBA31B9-B421-2548-9560-FB84CD768E66}" presName="rootConnector" presStyleLbl="node3" presStyleIdx="14" presStyleCnt="20"/>
      <dgm:spPr/>
    </dgm:pt>
    <dgm:pt modelId="{4B5B810D-0C03-8445-966B-93D719C84CBE}" type="pres">
      <dgm:prSet presAssocID="{4DBA31B9-B421-2548-9560-FB84CD768E66}" presName="hierChild4" presStyleCnt="0"/>
      <dgm:spPr/>
    </dgm:pt>
    <dgm:pt modelId="{EAE338BB-54D4-E646-9025-5B01205F0809}" type="pres">
      <dgm:prSet presAssocID="{4DBA31B9-B421-2548-9560-FB84CD768E66}" presName="hierChild5" presStyleCnt="0"/>
      <dgm:spPr/>
    </dgm:pt>
    <dgm:pt modelId="{7BE20FCB-A156-7048-B036-368C45A2016B}" type="pres">
      <dgm:prSet presAssocID="{D43267BA-AC34-7A4E-86D8-77952045D2F0}" presName="Name37" presStyleLbl="parChTrans1D3" presStyleIdx="15" presStyleCnt="20"/>
      <dgm:spPr/>
    </dgm:pt>
    <dgm:pt modelId="{35EA24BA-1D8E-7241-A47A-CB5751648D2F}" type="pres">
      <dgm:prSet presAssocID="{80BA512E-CB8B-7040-B2D4-CCD0126D6BA5}" presName="hierRoot2" presStyleCnt="0">
        <dgm:presLayoutVars>
          <dgm:hierBranch val="init"/>
        </dgm:presLayoutVars>
      </dgm:prSet>
      <dgm:spPr/>
    </dgm:pt>
    <dgm:pt modelId="{929B2B35-11F1-2E44-AD12-A5E4B3621731}" type="pres">
      <dgm:prSet presAssocID="{80BA512E-CB8B-7040-B2D4-CCD0126D6BA5}" presName="rootComposite" presStyleCnt="0"/>
      <dgm:spPr/>
    </dgm:pt>
    <dgm:pt modelId="{50F3E8E5-28FE-3143-A774-E66BD323F0C1}" type="pres">
      <dgm:prSet presAssocID="{80BA512E-CB8B-7040-B2D4-CCD0126D6BA5}" presName="rootText" presStyleLbl="node3" presStyleIdx="15" presStyleCnt="20" custLinFactNeighborX="-36191">
        <dgm:presLayoutVars>
          <dgm:chPref val="3"/>
        </dgm:presLayoutVars>
      </dgm:prSet>
      <dgm:spPr>
        <a:prstGeom prst="parallelogram">
          <a:avLst/>
        </a:prstGeom>
      </dgm:spPr>
    </dgm:pt>
    <dgm:pt modelId="{9BFA7D5D-0043-7F45-AED1-5282BA0C4B45}" type="pres">
      <dgm:prSet presAssocID="{80BA512E-CB8B-7040-B2D4-CCD0126D6BA5}" presName="rootConnector" presStyleLbl="node3" presStyleIdx="15" presStyleCnt="20"/>
      <dgm:spPr/>
    </dgm:pt>
    <dgm:pt modelId="{A9CBC48F-1654-F247-B385-C157641B83CF}" type="pres">
      <dgm:prSet presAssocID="{80BA512E-CB8B-7040-B2D4-CCD0126D6BA5}" presName="hierChild4" presStyleCnt="0"/>
      <dgm:spPr/>
    </dgm:pt>
    <dgm:pt modelId="{93FEFDDB-0E8B-D340-A3AA-BEFE19D62BD8}" type="pres">
      <dgm:prSet presAssocID="{80BA512E-CB8B-7040-B2D4-CCD0126D6BA5}" presName="hierChild5" presStyleCnt="0"/>
      <dgm:spPr/>
    </dgm:pt>
    <dgm:pt modelId="{AD3BDF96-5591-6C4D-987A-BE3669132416}" type="pres">
      <dgm:prSet presAssocID="{61CBB67B-F138-D04D-A0EF-8189C5238EB7}" presName="hierChild5" presStyleCnt="0"/>
      <dgm:spPr/>
    </dgm:pt>
    <dgm:pt modelId="{23CA7795-035A-4D45-A448-1A02E7D8020C}" type="pres">
      <dgm:prSet presAssocID="{FA130B87-28B1-8244-AC48-71456F8DAA4A}" presName="Name37" presStyleLbl="parChTrans1D2" presStyleIdx="4" presStyleCnt="6"/>
      <dgm:spPr/>
    </dgm:pt>
    <dgm:pt modelId="{4BEEAEDD-4C8B-D640-80C9-BABD6A909EE5}" type="pres">
      <dgm:prSet presAssocID="{1E9BB107-EA3C-F344-BABA-C41002E7D898}" presName="hierRoot2" presStyleCnt="0">
        <dgm:presLayoutVars>
          <dgm:hierBranch val="init"/>
        </dgm:presLayoutVars>
      </dgm:prSet>
      <dgm:spPr/>
    </dgm:pt>
    <dgm:pt modelId="{BB823C80-D37B-5F4A-8379-BB08A489507C}" type="pres">
      <dgm:prSet presAssocID="{1E9BB107-EA3C-F344-BABA-C41002E7D898}" presName="rootComposite" presStyleCnt="0"/>
      <dgm:spPr/>
    </dgm:pt>
    <dgm:pt modelId="{E00513F1-6BD4-7A4C-9053-6E0782CD5001}" type="pres">
      <dgm:prSet presAssocID="{1E9BB107-EA3C-F344-BABA-C41002E7D898}" presName="rootText" presStyleLbl="node2" presStyleIdx="4" presStyleCnt="5" custLinFactNeighborX="-14808" custLinFactNeighborY="-7235">
        <dgm:presLayoutVars>
          <dgm:chPref val="3"/>
        </dgm:presLayoutVars>
      </dgm:prSet>
      <dgm:spPr>
        <a:prstGeom prst="parallelogram">
          <a:avLst/>
        </a:prstGeom>
      </dgm:spPr>
    </dgm:pt>
    <dgm:pt modelId="{AF58C841-E329-B241-8ABB-8DBE6B96B7BB}" type="pres">
      <dgm:prSet presAssocID="{1E9BB107-EA3C-F344-BABA-C41002E7D898}" presName="rootConnector" presStyleLbl="node2" presStyleIdx="4" presStyleCnt="5"/>
      <dgm:spPr/>
    </dgm:pt>
    <dgm:pt modelId="{FBC98286-5321-EC46-B523-F93C7972502E}" type="pres">
      <dgm:prSet presAssocID="{1E9BB107-EA3C-F344-BABA-C41002E7D898}" presName="hierChild4" presStyleCnt="0"/>
      <dgm:spPr/>
    </dgm:pt>
    <dgm:pt modelId="{9B59F6C3-87D8-564A-850F-48052A295D8F}" type="pres">
      <dgm:prSet presAssocID="{1C62673A-95D1-0744-B97C-8BE8D6DD6F1A}" presName="Name37" presStyleLbl="parChTrans1D3" presStyleIdx="16" presStyleCnt="20"/>
      <dgm:spPr/>
    </dgm:pt>
    <dgm:pt modelId="{D1676513-37F6-E147-B90A-6B5549EAF2D2}" type="pres">
      <dgm:prSet presAssocID="{22DC4D46-C7B4-6846-A32C-4CD6CB9F7F2C}" presName="hierRoot2" presStyleCnt="0">
        <dgm:presLayoutVars>
          <dgm:hierBranch val="init"/>
        </dgm:presLayoutVars>
      </dgm:prSet>
      <dgm:spPr/>
    </dgm:pt>
    <dgm:pt modelId="{EDDCF96F-E579-9A41-B587-3B2F57E3401A}" type="pres">
      <dgm:prSet presAssocID="{22DC4D46-C7B4-6846-A32C-4CD6CB9F7F2C}" presName="rootComposite" presStyleCnt="0"/>
      <dgm:spPr/>
    </dgm:pt>
    <dgm:pt modelId="{0541D309-5438-7349-AF32-B0A8A7E7D426}" type="pres">
      <dgm:prSet presAssocID="{22DC4D46-C7B4-6846-A32C-4CD6CB9F7F2C}" presName="rootText" presStyleLbl="node3" presStyleIdx="16" presStyleCnt="20">
        <dgm:presLayoutVars>
          <dgm:chPref val="3"/>
        </dgm:presLayoutVars>
      </dgm:prSet>
      <dgm:spPr>
        <a:prstGeom prst="parallelogram">
          <a:avLst/>
        </a:prstGeom>
      </dgm:spPr>
    </dgm:pt>
    <dgm:pt modelId="{7F599DFC-C5C7-D542-ABE0-473379F472AA}" type="pres">
      <dgm:prSet presAssocID="{22DC4D46-C7B4-6846-A32C-4CD6CB9F7F2C}" presName="rootConnector" presStyleLbl="node3" presStyleIdx="16" presStyleCnt="20"/>
      <dgm:spPr/>
    </dgm:pt>
    <dgm:pt modelId="{63CC7BF0-B6A4-934E-987A-26F258C7616A}" type="pres">
      <dgm:prSet presAssocID="{22DC4D46-C7B4-6846-A32C-4CD6CB9F7F2C}" presName="hierChild4" presStyleCnt="0"/>
      <dgm:spPr/>
    </dgm:pt>
    <dgm:pt modelId="{819B6BC5-992D-AE49-8817-919636386A20}" type="pres">
      <dgm:prSet presAssocID="{22DC4D46-C7B4-6846-A32C-4CD6CB9F7F2C}" presName="hierChild5" presStyleCnt="0"/>
      <dgm:spPr/>
    </dgm:pt>
    <dgm:pt modelId="{B533BAB9-F908-364E-AD35-B1D606EC0C26}" type="pres">
      <dgm:prSet presAssocID="{F0DD5CD0-C098-5140-872E-F5A538B44CD8}" presName="Name37" presStyleLbl="parChTrans1D3" presStyleIdx="17" presStyleCnt="20"/>
      <dgm:spPr/>
    </dgm:pt>
    <dgm:pt modelId="{8E2A65A6-1F44-074D-9A1D-284786F44D3E}" type="pres">
      <dgm:prSet presAssocID="{A5BC0EDE-F6C0-444C-9FC7-7A501B0545C0}" presName="hierRoot2" presStyleCnt="0">
        <dgm:presLayoutVars>
          <dgm:hierBranch val="init"/>
        </dgm:presLayoutVars>
      </dgm:prSet>
      <dgm:spPr/>
    </dgm:pt>
    <dgm:pt modelId="{5126753F-FA93-1340-85DD-056861D6057C}" type="pres">
      <dgm:prSet presAssocID="{A5BC0EDE-F6C0-444C-9FC7-7A501B0545C0}" presName="rootComposite" presStyleCnt="0"/>
      <dgm:spPr/>
    </dgm:pt>
    <dgm:pt modelId="{205064A5-1387-D74E-9FB3-CC2FC358877E}" type="pres">
      <dgm:prSet presAssocID="{A5BC0EDE-F6C0-444C-9FC7-7A501B0545C0}" presName="rootText" presStyleLbl="node3" presStyleIdx="17" presStyleCnt="20">
        <dgm:presLayoutVars>
          <dgm:chPref val="3"/>
        </dgm:presLayoutVars>
      </dgm:prSet>
      <dgm:spPr>
        <a:prstGeom prst="parallelogram">
          <a:avLst/>
        </a:prstGeom>
      </dgm:spPr>
    </dgm:pt>
    <dgm:pt modelId="{7B223C39-9CAF-1549-A998-B958B72760D5}" type="pres">
      <dgm:prSet presAssocID="{A5BC0EDE-F6C0-444C-9FC7-7A501B0545C0}" presName="rootConnector" presStyleLbl="node3" presStyleIdx="17" presStyleCnt="20"/>
      <dgm:spPr/>
    </dgm:pt>
    <dgm:pt modelId="{58AF7E82-B937-A449-9746-73E128D34B89}" type="pres">
      <dgm:prSet presAssocID="{A5BC0EDE-F6C0-444C-9FC7-7A501B0545C0}" presName="hierChild4" presStyleCnt="0"/>
      <dgm:spPr/>
    </dgm:pt>
    <dgm:pt modelId="{214A8C35-75D3-E94F-A413-0B632A2F036E}" type="pres">
      <dgm:prSet presAssocID="{A5BC0EDE-F6C0-444C-9FC7-7A501B0545C0}" presName="hierChild5" presStyleCnt="0"/>
      <dgm:spPr/>
    </dgm:pt>
    <dgm:pt modelId="{458E221F-429C-7042-B91A-90F078B0EEEC}" type="pres">
      <dgm:prSet presAssocID="{46BA8B00-90F8-A340-BF60-BAC57C2581D7}" presName="Name37" presStyleLbl="parChTrans1D3" presStyleIdx="18" presStyleCnt="20"/>
      <dgm:spPr/>
    </dgm:pt>
    <dgm:pt modelId="{9FCD8271-819B-A24B-AB91-561C604FAAA1}" type="pres">
      <dgm:prSet presAssocID="{1C643103-A36A-7749-9BEF-6C7DD6FE6473}" presName="hierRoot2" presStyleCnt="0">
        <dgm:presLayoutVars>
          <dgm:hierBranch val="init"/>
        </dgm:presLayoutVars>
      </dgm:prSet>
      <dgm:spPr/>
    </dgm:pt>
    <dgm:pt modelId="{260B9932-C32F-CF4D-B5A4-3015A162B441}" type="pres">
      <dgm:prSet presAssocID="{1C643103-A36A-7749-9BEF-6C7DD6FE6473}" presName="rootComposite" presStyleCnt="0"/>
      <dgm:spPr/>
    </dgm:pt>
    <dgm:pt modelId="{24BED9D9-683C-5C4C-9166-A3C7270231FC}" type="pres">
      <dgm:prSet presAssocID="{1C643103-A36A-7749-9BEF-6C7DD6FE6473}" presName="rootText" presStyleLbl="node3" presStyleIdx="18" presStyleCnt="20">
        <dgm:presLayoutVars>
          <dgm:chPref val="3"/>
        </dgm:presLayoutVars>
      </dgm:prSet>
      <dgm:spPr>
        <a:prstGeom prst="parallelogram">
          <a:avLst/>
        </a:prstGeom>
      </dgm:spPr>
    </dgm:pt>
    <dgm:pt modelId="{730D8EC1-DEB8-BF45-94E2-AFCC7EF94484}" type="pres">
      <dgm:prSet presAssocID="{1C643103-A36A-7749-9BEF-6C7DD6FE6473}" presName="rootConnector" presStyleLbl="node3" presStyleIdx="18" presStyleCnt="20"/>
      <dgm:spPr/>
    </dgm:pt>
    <dgm:pt modelId="{E2409857-CED4-474F-9735-9C737BF6BF8C}" type="pres">
      <dgm:prSet presAssocID="{1C643103-A36A-7749-9BEF-6C7DD6FE6473}" presName="hierChild4" presStyleCnt="0"/>
      <dgm:spPr/>
    </dgm:pt>
    <dgm:pt modelId="{B043F05E-F077-E547-A9B0-4D18BD30FD6A}" type="pres">
      <dgm:prSet presAssocID="{1C643103-A36A-7749-9BEF-6C7DD6FE6473}" presName="hierChild5" presStyleCnt="0"/>
      <dgm:spPr/>
    </dgm:pt>
    <dgm:pt modelId="{BBCFC547-4D25-BD40-9D29-9CEA7D4B97B4}" type="pres">
      <dgm:prSet presAssocID="{33350309-E197-DC40-9040-513BF931F26A}" presName="Name37" presStyleLbl="parChTrans1D3" presStyleIdx="19" presStyleCnt="20"/>
      <dgm:spPr/>
    </dgm:pt>
    <dgm:pt modelId="{100B2E0B-9623-EE44-ABED-5F8B7F37BC4E}" type="pres">
      <dgm:prSet presAssocID="{01F61EA4-8E2C-8D44-A800-A316D1197B51}" presName="hierRoot2" presStyleCnt="0">
        <dgm:presLayoutVars>
          <dgm:hierBranch val="init"/>
        </dgm:presLayoutVars>
      </dgm:prSet>
      <dgm:spPr/>
    </dgm:pt>
    <dgm:pt modelId="{35322660-C4CB-B34F-8D9E-D4A5A2640AB7}" type="pres">
      <dgm:prSet presAssocID="{01F61EA4-8E2C-8D44-A800-A316D1197B51}" presName="rootComposite" presStyleCnt="0"/>
      <dgm:spPr/>
    </dgm:pt>
    <dgm:pt modelId="{5CADAAD0-F08D-F946-8848-E00A667F3B1E}" type="pres">
      <dgm:prSet presAssocID="{01F61EA4-8E2C-8D44-A800-A316D1197B51}" presName="rootText" presStyleLbl="node3" presStyleIdx="19" presStyleCnt="20">
        <dgm:presLayoutVars>
          <dgm:chPref val="3"/>
        </dgm:presLayoutVars>
      </dgm:prSet>
      <dgm:spPr>
        <a:prstGeom prst="parallelogram">
          <a:avLst/>
        </a:prstGeom>
      </dgm:spPr>
    </dgm:pt>
    <dgm:pt modelId="{0E432EA7-411D-2C48-AD48-8E6EBC5E3F86}" type="pres">
      <dgm:prSet presAssocID="{01F61EA4-8E2C-8D44-A800-A316D1197B51}" presName="rootConnector" presStyleLbl="node3" presStyleIdx="19" presStyleCnt="20"/>
      <dgm:spPr/>
    </dgm:pt>
    <dgm:pt modelId="{8F7CE6ED-5FA2-AF48-B183-425FC3C9D295}" type="pres">
      <dgm:prSet presAssocID="{01F61EA4-8E2C-8D44-A800-A316D1197B51}" presName="hierChild4" presStyleCnt="0"/>
      <dgm:spPr/>
    </dgm:pt>
    <dgm:pt modelId="{6E1D205D-8695-974C-9ED0-C7ECA062B522}" type="pres">
      <dgm:prSet presAssocID="{01F61EA4-8E2C-8D44-A800-A316D1197B51}" presName="hierChild5" presStyleCnt="0"/>
      <dgm:spPr/>
    </dgm:pt>
    <dgm:pt modelId="{60EFB264-F222-C644-928A-2D3F34326786}" type="pres">
      <dgm:prSet presAssocID="{1E9BB107-EA3C-F344-BABA-C41002E7D898}" presName="hierChild5" presStyleCnt="0"/>
      <dgm:spPr/>
    </dgm:pt>
    <dgm:pt modelId="{435C30C7-F8E2-514D-92DE-E7C54E966F6F}" type="pres">
      <dgm:prSet presAssocID="{FFBCBCFF-0F1B-5C43-B069-ED43D1A18F33}" presName="hierChild3" presStyleCnt="0"/>
      <dgm:spPr/>
    </dgm:pt>
    <dgm:pt modelId="{9926325F-F92D-5342-AD28-6FDFA88F6802}" type="pres">
      <dgm:prSet presAssocID="{15BA7168-86B0-7B41-971D-2FFD7BE70676}" presName="Name111" presStyleLbl="parChTrans1D2" presStyleIdx="5" presStyleCnt="6"/>
      <dgm:spPr/>
    </dgm:pt>
    <dgm:pt modelId="{AB3907F5-E0D6-BB4F-B356-B25304EBE5BD}" type="pres">
      <dgm:prSet presAssocID="{C53FA422-ADFC-6946-A4FF-3C87B8A88266}" presName="hierRoot3" presStyleCnt="0">
        <dgm:presLayoutVars>
          <dgm:hierBranch val="init"/>
        </dgm:presLayoutVars>
      </dgm:prSet>
      <dgm:spPr/>
    </dgm:pt>
    <dgm:pt modelId="{744257D1-9EA9-0F43-9619-8383F02B94F1}" type="pres">
      <dgm:prSet presAssocID="{C53FA422-ADFC-6946-A4FF-3C87B8A88266}" presName="rootComposite3" presStyleCnt="0"/>
      <dgm:spPr/>
    </dgm:pt>
    <dgm:pt modelId="{619821BC-1458-C648-AF80-373772741B2B}" type="pres">
      <dgm:prSet presAssocID="{C53FA422-ADFC-6946-A4FF-3C87B8A88266}" presName="rootText3" presStyleLbl="asst1" presStyleIdx="0" presStyleCnt="1" custScaleX="128931" custLinFactX="-4585" custLinFactNeighborX="-100000" custLinFactNeighborY="-14932">
        <dgm:presLayoutVars>
          <dgm:chPref val="3"/>
        </dgm:presLayoutVars>
      </dgm:prSet>
      <dgm:spPr>
        <a:prstGeom prst="parallelogram">
          <a:avLst/>
        </a:prstGeom>
      </dgm:spPr>
    </dgm:pt>
    <dgm:pt modelId="{3B4BACE2-1FB4-3D46-9DD8-FAA97C48C25B}" type="pres">
      <dgm:prSet presAssocID="{C53FA422-ADFC-6946-A4FF-3C87B8A88266}" presName="rootConnector3" presStyleLbl="asst1" presStyleIdx="0" presStyleCnt="1"/>
      <dgm:spPr/>
    </dgm:pt>
    <dgm:pt modelId="{0B447910-E467-D44A-8ECD-559D203FD5FF}" type="pres">
      <dgm:prSet presAssocID="{C53FA422-ADFC-6946-A4FF-3C87B8A88266}" presName="hierChild6" presStyleCnt="0"/>
      <dgm:spPr/>
    </dgm:pt>
    <dgm:pt modelId="{5482E45F-449F-9746-9761-3822237571C0}" type="pres">
      <dgm:prSet presAssocID="{C53FA422-ADFC-6946-A4FF-3C87B8A88266}" presName="hierChild7" presStyleCnt="0"/>
      <dgm:spPr/>
    </dgm:pt>
  </dgm:ptLst>
  <dgm:cxnLst>
    <dgm:cxn modelId="{26AC9C01-4E68-8441-B7AE-9FE4E18E86A9}" type="presOf" srcId="{561E95BB-46AA-2C4F-A8B7-40939FD260D5}" destId="{B5E5EF4A-A56C-8D47-B582-081E4C415884}" srcOrd="0" destOrd="0" presId="urn:microsoft.com/office/officeart/2005/8/layout/orgChart1"/>
    <dgm:cxn modelId="{4A27E201-B9C6-BC44-B0DE-E29FEA305C16}" srcId="{29914B54-EBB8-D24F-AFBC-92D755C78B94}" destId="{30CC9864-9357-F747-B830-465C2FF3497A}" srcOrd="0" destOrd="0" parTransId="{C09BE96A-9CFB-304B-A24F-ECD80563E3C0}" sibTransId="{65DE8384-B207-4544-B690-E1975634F0A6}"/>
    <dgm:cxn modelId="{7BF6E204-F6C3-5A41-95EB-FEA6FD9FAB8E}" type="presOf" srcId="{0C28E8E3-04CF-2F4F-96C5-CFA4305DBC8E}" destId="{834F3BAE-59D7-0449-BCDD-A0AE2965F26A}" srcOrd="0" destOrd="0" presId="urn:microsoft.com/office/officeart/2005/8/layout/orgChart1"/>
    <dgm:cxn modelId="{6D9A5D05-08F4-E04D-98F2-49D7A912C5FF}" type="presOf" srcId="{B11ED4F1-BCD4-CB4F-92A7-63B8A1794DB1}" destId="{75C20132-4B1F-9C41-A935-2C21ECBB9B47}" srcOrd="1" destOrd="0" presId="urn:microsoft.com/office/officeart/2005/8/layout/orgChart1"/>
    <dgm:cxn modelId="{864BA805-3BFF-E342-B8AF-832E8338BF7D}" srcId="{1E9BB107-EA3C-F344-BABA-C41002E7D898}" destId="{1C643103-A36A-7749-9BEF-6C7DD6FE6473}" srcOrd="2" destOrd="0" parTransId="{46BA8B00-90F8-A340-BF60-BAC57C2581D7}" sibTransId="{C48F8273-E179-0240-8DEA-28F8C18434FB}"/>
    <dgm:cxn modelId="{36D19206-CA5C-7F43-A721-3ED8C35177DC}" srcId="{FFBCBCFF-0F1B-5C43-B069-ED43D1A18F33}" destId="{C53FA422-ADFC-6946-A4FF-3C87B8A88266}" srcOrd="0" destOrd="0" parTransId="{15BA7168-86B0-7B41-971D-2FFD7BE70676}" sibTransId="{77066F5F-07F3-784B-9D0E-E7549F18BE71}"/>
    <dgm:cxn modelId="{107DE709-6030-3D48-A4C5-E2BAEF74694C}" srcId="{61CBB67B-F138-D04D-A0EF-8189C5238EB7}" destId="{4DBA31B9-B421-2548-9560-FB84CD768E66}" srcOrd="2" destOrd="0" parTransId="{EC91FED4-EBF4-9944-8022-19B429DD9831}" sibTransId="{67D382D4-0ABF-4B47-908F-125CAC8DED29}"/>
    <dgm:cxn modelId="{F1D6120E-3E4D-9543-9E58-C817E81EF5A5}" type="presOf" srcId="{5B5F35C4-3639-894C-B74A-5829F5708766}" destId="{1227EF31-1145-EC40-9010-1DE1BCC7DCBF}" srcOrd="1" destOrd="0" presId="urn:microsoft.com/office/officeart/2005/8/layout/orgChart1"/>
    <dgm:cxn modelId="{3C1C840F-BA2D-8F41-9F7F-993E4688E161}" type="presOf" srcId="{636319C4-7341-4340-82D3-07540700E320}" destId="{0EF81490-A4ED-4A4D-AE52-6AC08D293F7C}" srcOrd="0" destOrd="0" presId="urn:microsoft.com/office/officeart/2005/8/layout/orgChart1"/>
    <dgm:cxn modelId="{4616C810-30BB-204D-8F55-A755119A5A2C}" type="presOf" srcId="{15BA7168-86B0-7B41-971D-2FFD7BE70676}" destId="{9926325F-F92D-5342-AD28-6FDFA88F6802}" srcOrd="0" destOrd="0" presId="urn:microsoft.com/office/officeart/2005/8/layout/orgChart1"/>
    <dgm:cxn modelId="{1A710913-C8D8-7744-B9BB-4CEEF936F743}" type="presOf" srcId="{61CBB67B-F138-D04D-A0EF-8189C5238EB7}" destId="{233825D6-7527-D04B-ACAB-DDAB34AFDBE9}" srcOrd="0" destOrd="0" presId="urn:microsoft.com/office/officeart/2005/8/layout/orgChart1"/>
    <dgm:cxn modelId="{6FB97813-47D0-4D4B-A23F-C9D69EC0B9F4}" srcId="{FFBCBCFF-0F1B-5C43-B069-ED43D1A18F33}" destId="{1E9BB107-EA3C-F344-BABA-C41002E7D898}" srcOrd="5" destOrd="0" parTransId="{FA130B87-28B1-8244-AC48-71456F8DAA4A}" sibTransId="{D0856588-FCBF-7049-85C9-6C9603DA65CF}"/>
    <dgm:cxn modelId="{63A43514-B032-3847-AD3D-B17DF77C1B79}" type="presOf" srcId="{B7927553-1082-D14D-A850-8B894B5B88D9}" destId="{040BCC25-798D-FE42-9C5F-6F5F831AAC27}" srcOrd="0" destOrd="0" presId="urn:microsoft.com/office/officeart/2005/8/layout/orgChart1"/>
    <dgm:cxn modelId="{B9F61A1A-B106-2C40-AC53-BF37C809F5DB}" type="presOf" srcId="{1C643103-A36A-7749-9BEF-6C7DD6FE6473}" destId="{730D8EC1-DEB8-BF45-94E2-AFCC7EF94484}" srcOrd="1" destOrd="0" presId="urn:microsoft.com/office/officeart/2005/8/layout/orgChart1"/>
    <dgm:cxn modelId="{3485E422-4962-2348-B84C-D6AD1FE79AA3}" type="presOf" srcId="{F06F1AFB-43E6-A942-85F4-8C41A172BAA1}" destId="{9366ADFC-1FAE-9743-B2FD-C97BDF095085}" srcOrd="1" destOrd="0" presId="urn:microsoft.com/office/officeart/2005/8/layout/orgChart1"/>
    <dgm:cxn modelId="{13874B24-062C-CE42-9DEE-DE7F82B8B548}" type="presOf" srcId="{61CBB67B-F138-D04D-A0EF-8189C5238EB7}" destId="{43AE9CAA-B2DA-CA4D-9926-C454EFE8B3AD}" srcOrd="1" destOrd="0" presId="urn:microsoft.com/office/officeart/2005/8/layout/orgChart1"/>
    <dgm:cxn modelId="{F65EA726-4217-0A44-B1AD-77C3C12240E0}" type="presOf" srcId="{2E53E7A0-2FE4-CF4E-AE83-F4A89DEE7C0F}" destId="{D2344AB3-0A61-DB46-9797-7904BF20FCB9}" srcOrd="0" destOrd="0" presId="urn:microsoft.com/office/officeart/2005/8/layout/orgChart1"/>
    <dgm:cxn modelId="{91860429-6267-6840-8BC5-FE7C40C4E164}" srcId="{FFBCBCFF-0F1B-5C43-B069-ED43D1A18F33}" destId="{29914B54-EBB8-D24F-AFBC-92D755C78B94}" srcOrd="3" destOrd="0" parTransId="{F9516716-7536-1048-A733-92032410A5C3}" sibTransId="{07AB7691-AB21-164C-B691-A0D88154A59E}"/>
    <dgm:cxn modelId="{0E760D2A-0B5F-A947-B429-1D0FEE8B90DB}" type="presOf" srcId="{70C5C5C6-8973-C14F-A6DB-9C79FCAFEC59}" destId="{9BCFE149-9142-D840-AA72-A43A2163EAB3}" srcOrd="0" destOrd="0" presId="urn:microsoft.com/office/officeart/2005/8/layout/orgChart1"/>
    <dgm:cxn modelId="{940C3B2C-C9B1-2346-B74E-DC10D419664A}" type="presOf" srcId="{A74E4737-237F-2141-AA34-B33F40615BA5}" destId="{BEE2AB64-6F58-B04E-BA78-12FE1205F65B}" srcOrd="1" destOrd="0" presId="urn:microsoft.com/office/officeart/2005/8/layout/orgChart1"/>
    <dgm:cxn modelId="{13E9762E-26CD-1F42-9F33-CED652D23BBC}" type="presOf" srcId="{5B5F35C4-3639-894C-B74A-5829F5708766}" destId="{4C88A60A-58CC-4C49-8359-7BD819AB18FE}" srcOrd="0" destOrd="0" presId="urn:microsoft.com/office/officeart/2005/8/layout/orgChart1"/>
    <dgm:cxn modelId="{387B1A32-49B0-9C47-99C8-BDDD70D331BF}" type="presOf" srcId="{33350309-E197-DC40-9040-513BF931F26A}" destId="{BBCFC547-4D25-BD40-9D29-9CEA7D4B97B4}" srcOrd="0" destOrd="0" presId="urn:microsoft.com/office/officeart/2005/8/layout/orgChart1"/>
    <dgm:cxn modelId="{69CCCA33-7AC8-9C4E-93D0-DCB7062BE9C0}" type="presOf" srcId="{6FA04455-3F36-954D-8C1A-5C21FC1D35BB}" destId="{5E61E512-8675-4541-AD09-ECA668EB70EA}" srcOrd="0" destOrd="0" presId="urn:microsoft.com/office/officeart/2005/8/layout/orgChart1"/>
    <dgm:cxn modelId="{1F95A537-8A31-F349-9B77-544D1E085071}" type="presOf" srcId="{0C28E8E3-04CF-2F4F-96C5-CFA4305DBC8E}" destId="{FE292EB7-D225-FF49-A057-E9C33C1EE705}" srcOrd="1" destOrd="0" presId="urn:microsoft.com/office/officeart/2005/8/layout/orgChart1"/>
    <dgm:cxn modelId="{EB049338-9925-EB4A-A2CB-3672598FE3D1}" srcId="{29914B54-EBB8-D24F-AFBC-92D755C78B94}" destId="{1E4F1B56-3BEB-4D4F-8241-2D1720BC9D2B}" srcOrd="1" destOrd="0" parTransId="{561E95BB-46AA-2C4F-A8B7-40939FD260D5}" sibTransId="{1A0D287C-ED67-8448-9DD5-594326A77B6F}"/>
    <dgm:cxn modelId="{C85B1739-8EDB-984E-8B30-9EE14139C403}" type="presOf" srcId="{076FBBF0-120A-C644-868E-B3A2B931DD02}" destId="{C74655F3-9FDA-5F47-A9E6-7BFDAE47D146}" srcOrd="0" destOrd="0" presId="urn:microsoft.com/office/officeart/2005/8/layout/orgChart1"/>
    <dgm:cxn modelId="{1C6E343A-77E0-434A-A423-9C471E5BB712}" srcId="{FFBCBCFF-0F1B-5C43-B069-ED43D1A18F33}" destId="{61CBB67B-F138-D04D-A0EF-8189C5238EB7}" srcOrd="4" destOrd="0" parTransId="{32A5C2D2-8973-4A4D-8830-29912A7FD2EA}" sibTransId="{FCD99D1E-AAFF-F14D-A341-C669317FD666}"/>
    <dgm:cxn modelId="{99693F3D-F371-1749-99F8-72798410ECEE}" type="presOf" srcId="{A92B7E8C-C3F8-3143-955C-C005B622B74E}" destId="{124A9B5F-D80C-9148-A0C8-69347109427A}" srcOrd="0" destOrd="0" presId="urn:microsoft.com/office/officeart/2005/8/layout/orgChart1"/>
    <dgm:cxn modelId="{84A87B46-D3EE-9D4C-B6F0-18146D19EE87}" type="presOf" srcId="{F2EF32B3-B17A-684E-B1DE-868CE78417F3}" destId="{A6F0D143-2E1C-5349-B891-36B2B902C0D6}" srcOrd="0" destOrd="0" presId="urn:microsoft.com/office/officeart/2005/8/layout/orgChart1"/>
    <dgm:cxn modelId="{03607A4B-C2B6-2542-884D-DC32C62CDBAD}" srcId="{55A2550C-2E18-4342-A7A4-661733E07DA8}" destId="{F06F1AFB-43E6-A942-85F4-8C41A172BAA1}" srcOrd="1" destOrd="0" parTransId="{DEE22D95-E9AF-E241-B4FA-BDF079A457CE}" sibTransId="{EFEB6368-148C-D543-8D52-FBCE3B34C85A}"/>
    <dgm:cxn modelId="{290A984C-AFDD-A742-8DA0-0D781363DA14}" type="presOf" srcId="{5A2F89B7-B2C7-6449-918C-045C75E21F2C}" destId="{91F2A0B8-4D59-4A4F-8EBE-427C3A864348}" srcOrd="1" destOrd="0" presId="urn:microsoft.com/office/officeart/2005/8/layout/orgChart1"/>
    <dgm:cxn modelId="{37DEB64D-B334-ED45-80D8-2B8A7F75E947}" type="presOf" srcId="{EC91FED4-EBF4-9944-8022-19B429DD9831}" destId="{46F1F2E8-6B1E-C94D-80F5-EE071241DF31}" srcOrd="0" destOrd="0" presId="urn:microsoft.com/office/officeart/2005/8/layout/orgChart1"/>
    <dgm:cxn modelId="{9DF9FC4E-64E6-F045-99E0-384CAE0CC15C}" type="presOf" srcId="{29914B54-EBB8-D24F-AFBC-92D755C78B94}" destId="{47FE20E2-905F-E14A-8DFE-49875D2A7BE5}" srcOrd="1" destOrd="0" presId="urn:microsoft.com/office/officeart/2005/8/layout/orgChart1"/>
    <dgm:cxn modelId="{DE0A304F-4522-1E4D-8218-3DB8A8FE2FDE}" type="presOf" srcId="{4DBA31B9-B421-2548-9560-FB84CD768E66}" destId="{691AC4D8-F3D2-BB43-AA59-BAB04A8A18A7}" srcOrd="1" destOrd="0" presId="urn:microsoft.com/office/officeart/2005/8/layout/orgChart1"/>
    <dgm:cxn modelId="{E5163750-AE16-A44E-9826-A38C191A7759}" type="presOf" srcId="{8E71DBB2-8E9C-B341-ACFE-D17018900877}" destId="{68809A29-5407-904B-8CF8-86ED4A91EFEB}" srcOrd="0" destOrd="0" presId="urn:microsoft.com/office/officeart/2005/8/layout/orgChart1"/>
    <dgm:cxn modelId="{E9089652-5DCF-CD4E-A6C8-30CA70FF76AB}" type="presOf" srcId="{5A2F89B7-B2C7-6449-918C-045C75E21F2C}" destId="{C32AB183-049F-9D49-B6AE-D68B90F3A921}" srcOrd="0" destOrd="0" presId="urn:microsoft.com/office/officeart/2005/8/layout/orgChart1"/>
    <dgm:cxn modelId="{DB179D52-5D7A-9B49-A224-050A36266E1E}" srcId="{E94806B7-3457-1149-9A5F-7A309FB2B391}" destId="{A74E4737-237F-2141-AA34-B33F40615BA5}" srcOrd="3" destOrd="0" parTransId="{B7927553-1082-D14D-A850-8B894B5B88D9}" sibTransId="{BE049840-AD71-A34F-8652-8463C1B5FF5A}"/>
    <dgm:cxn modelId="{71CABD55-E2B2-6849-82E2-31F0E79C4E2C}" type="presOf" srcId="{C09BE96A-9CFB-304B-A24F-ECD80563E3C0}" destId="{06726CF0-F336-7F47-B2F0-18A8303BF1EA}" srcOrd="0" destOrd="0" presId="urn:microsoft.com/office/officeart/2005/8/layout/orgChart1"/>
    <dgm:cxn modelId="{CF2D7858-9072-CB41-8F89-58FCC3917ECE}" srcId="{29914B54-EBB8-D24F-AFBC-92D755C78B94}" destId="{A92B7E8C-C3F8-3143-955C-C005B622B74E}" srcOrd="3" destOrd="0" parTransId="{AF2B9FB3-6D38-704D-9B8D-DD5643196791}" sibTransId="{9C8675A7-F488-F749-B436-97679370B551}"/>
    <dgm:cxn modelId="{E76F8C5B-DF0E-5D4A-B2A6-E82153BA080E}" type="presOf" srcId="{80BA512E-CB8B-7040-B2D4-CCD0126D6BA5}" destId="{50F3E8E5-28FE-3143-A774-E66BD323F0C1}" srcOrd="0" destOrd="0" presId="urn:microsoft.com/office/officeart/2005/8/layout/orgChart1"/>
    <dgm:cxn modelId="{5A53375D-F5F0-C249-AD95-F339F2591C7E}" type="presOf" srcId="{E94806B7-3457-1149-9A5F-7A309FB2B391}" destId="{D5B3E89B-0D39-A546-B3DC-1FD682820221}" srcOrd="1" destOrd="0" presId="urn:microsoft.com/office/officeart/2005/8/layout/orgChart1"/>
    <dgm:cxn modelId="{ADF98B5E-6103-0842-8042-5F69FCA0EEFA}" type="presOf" srcId="{BCB5FC93-EE3D-AB40-B40F-CB3D81E262FE}" destId="{90F8FD4F-F31E-5443-A943-620A3709D7E1}" srcOrd="0" destOrd="0" presId="urn:microsoft.com/office/officeart/2005/8/layout/orgChart1"/>
    <dgm:cxn modelId="{F840A15F-E933-5043-B809-B0A147EA5EA7}" srcId="{1E9BB107-EA3C-F344-BABA-C41002E7D898}" destId="{01F61EA4-8E2C-8D44-A800-A316D1197B51}" srcOrd="3" destOrd="0" parTransId="{33350309-E197-DC40-9040-513BF931F26A}" sibTransId="{B07B2682-705F-B540-AA0D-41FF6F48B341}"/>
    <dgm:cxn modelId="{694BB060-0F1B-8F49-80FB-A1763EE88B45}" type="presOf" srcId="{F06F1AFB-43E6-A942-85F4-8C41A172BAA1}" destId="{EEB6D142-4D57-AB43-B574-AEB8B109CA3D}" srcOrd="0" destOrd="0" presId="urn:microsoft.com/office/officeart/2005/8/layout/orgChart1"/>
    <dgm:cxn modelId="{DA102461-6E3F-5F4A-97F5-4FF684DD6FF1}" srcId="{61CBB67B-F138-D04D-A0EF-8189C5238EB7}" destId="{80BA512E-CB8B-7040-B2D4-CCD0126D6BA5}" srcOrd="3" destOrd="0" parTransId="{D43267BA-AC34-7A4E-86D8-77952045D2F0}" sibTransId="{14A0529D-B6E0-904B-A935-B6CDA150EBDE}"/>
    <dgm:cxn modelId="{423E3D62-11E4-C940-B7C7-925FB121E1D8}" type="presOf" srcId="{C53FA422-ADFC-6946-A4FF-3C87B8A88266}" destId="{619821BC-1458-C648-AF80-373772741B2B}" srcOrd="0" destOrd="0" presId="urn:microsoft.com/office/officeart/2005/8/layout/orgChart1"/>
    <dgm:cxn modelId="{CB377266-AF4C-3047-91DB-66B332CFB9F1}" type="presOf" srcId="{4DBA31B9-B421-2548-9560-FB84CD768E66}" destId="{EA8B592B-46BF-F14B-A5A6-8EA2BCAC41E9}" srcOrd="0" destOrd="0" presId="urn:microsoft.com/office/officeart/2005/8/layout/orgChart1"/>
    <dgm:cxn modelId="{BC2B2972-31B2-004C-92F0-26025B9BE0AB}" type="presOf" srcId="{29914B54-EBB8-D24F-AFBC-92D755C78B94}" destId="{393287F5-3781-7D4F-A926-C5A50CC050C3}" srcOrd="0" destOrd="0" presId="urn:microsoft.com/office/officeart/2005/8/layout/orgChart1"/>
    <dgm:cxn modelId="{6A0E2773-7190-A649-B15A-F9BE94D4930D}" type="presOf" srcId="{01F61EA4-8E2C-8D44-A800-A316D1197B51}" destId="{5CADAAD0-F08D-F946-8848-E00A667F3B1E}" srcOrd="0" destOrd="0" presId="urn:microsoft.com/office/officeart/2005/8/layout/orgChart1"/>
    <dgm:cxn modelId="{19BF1E77-1794-684E-A16D-626D24F3DFD0}" type="presOf" srcId="{30CC9864-9357-F747-B830-465C2FF3497A}" destId="{B6FE595F-D4ED-7B43-879C-C7F74B977DBC}" srcOrd="1" destOrd="0" presId="urn:microsoft.com/office/officeart/2005/8/layout/orgChart1"/>
    <dgm:cxn modelId="{C238CC77-9EC4-A741-9473-195FA295A970}" srcId="{E94806B7-3457-1149-9A5F-7A309FB2B391}" destId="{636319C4-7341-4340-82D3-07540700E320}" srcOrd="2" destOrd="0" parTransId="{16AF6E34-1FB7-CD45-BA5F-257EE1164C78}" sibTransId="{B75F5F07-4893-DF49-8126-BB898884F7B2}"/>
    <dgm:cxn modelId="{EB7AE378-9BF9-BC42-B065-3EE5EC0A75EC}" type="presOf" srcId="{DA912998-FB85-9C46-B0BA-A99B6EBF6B44}" destId="{F7DF7122-03B7-C147-8E51-0B9D291660E1}" srcOrd="0" destOrd="0" presId="urn:microsoft.com/office/officeart/2005/8/layout/orgChart1"/>
    <dgm:cxn modelId="{3CE05679-F5F3-5646-99CE-BF9FAC95A6F4}" type="presOf" srcId="{B11ED4F1-BCD4-CB4F-92A7-63B8A1794DB1}" destId="{A2F8CF50-B368-0F47-8D47-584DFEA0AE2C}" srcOrd="0" destOrd="0" presId="urn:microsoft.com/office/officeart/2005/8/layout/orgChart1"/>
    <dgm:cxn modelId="{49A7B179-903E-DC4B-8A82-BB71FE8CF756}" srcId="{61CBB67B-F138-D04D-A0EF-8189C5238EB7}" destId="{6FA04455-3F36-954D-8C1A-5C21FC1D35BB}" srcOrd="0" destOrd="0" parTransId="{28A53DAC-B48F-F541-ADDA-329578711D32}" sibTransId="{2FCCC888-FB4D-A44C-85BB-2634856BBC24}"/>
    <dgm:cxn modelId="{0F09B67F-4918-0545-AAA1-E9634BA89246}" srcId="{E94806B7-3457-1149-9A5F-7A309FB2B391}" destId="{DA090FFC-7004-A545-AE57-7034BA031A23}" srcOrd="0" destOrd="0" parTransId="{DA912998-FB85-9C46-B0BA-A99B6EBF6B44}" sibTransId="{FDFC54A2-0AB5-F346-AE05-465B2A5A48D0}"/>
    <dgm:cxn modelId="{71703588-FF25-F940-8C9E-123E2B6598FF}" type="presOf" srcId="{A92B7E8C-C3F8-3143-955C-C005B622B74E}" destId="{AF130273-884A-164F-B75C-990C810139B5}" srcOrd="1" destOrd="0" presId="urn:microsoft.com/office/officeart/2005/8/layout/orgChart1"/>
    <dgm:cxn modelId="{B349D789-63AA-5F48-BD43-FD102B121B00}" srcId="{55A2550C-2E18-4342-A7A4-661733E07DA8}" destId="{0C28E8E3-04CF-2F4F-96C5-CFA4305DBC8E}" srcOrd="2" destOrd="0" parTransId="{E0DBD666-0B40-D74D-8E80-08E581DA96E7}" sibTransId="{C79A6E47-B2DA-334D-A618-60E047C1272B}"/>
    <dgm:cxn modelId="{A9062592-EE7C-EB4E-9EC0-3F9DEF02BF07}" type="presOf" srcId="{16AF6E34-1FB7-CD45-BA5F-257EE1164C78}" destId="{8ED7B35D-E9F8-8C4A-BCD4-FDA2357BD519}" srcOrd="0" destOrd="0" presId="urn:microsoft.com/office/officeart/2005/8/layout/orgChart1"/>
    <dgm:cxn modelId="{E9523C92-F2ED-EA4C-A21F-2F51A164EB51}" type="presOf" srcId="{55A2550C-2E18-4342-A7A4-661733E07DA8}" destId="{1D494E1A-1A63-F348-B917-27E138016B85}" srcOrd="0" destOrd="0" presId="urn:microsoft.com/office/officeart/2005/8/layout/orgChart1"/>
    <dgm:cxn modelId="{1566AA92-DEFD-BE47-8CDC-D88774C0CF77}" type="presOf" srcId="{32A5C2D2-8973-4A4D-8830-29912A7FD2EA}" destId="{F7FE74E6-47A6-4A40-B13C-02A4B50555C8}" srcOrd="0" destOrd="0" presId="urn:microsoft.com/office/officeart/2005/8/layout/orgChart1"/>
    <dgm:cxn modelId="{740CDF95-0412-AB4B-ACD4-7ECA42CE7B3A}" type="presOf" srcId="{636319C4-7341-4340-82D3-07540700E320}" destId="{2DEC98F3-0002-044B-AD31-B089127011AC}" srcOrd="1" destOrd="0" presId="urn:microsoft.com/office/officeart/2005/8/layout/orgChart1"/>
    <dgm:cxn modelId="{E6F0F997-F69A-0D4C-9597-DA568C235D17}" srcId="{FFBCBCFF-0F1B-5C43-B069-ED43D1A18F33}" destId="{55A2550C-2E18-4342-A7A4-661733E07DA8}" srcOrd="1" destOrd="0" parTransId="{FCEC26F9-935D-0D48-BEBC-43F185E7F523}" sibTransId="{A06A0B60-DC7C-8342-9D06-9A4894EEB146}"/>
    <dgm:cxn modelId="{24780D99-AEEB-5B41-B1ED-FD6A1C743E8C}" type="presOf" srcId="{1E4F1B56-3BEB-4D4F-8241-2D1720BC9D2B}" destId="{231A02E1-C587-EC47-AC01-2F04C53A08FE}" srcOrd="0" destOrd="0" presId="urn:microsoft.com/office/officeart/2005/8/layout/orgChart1"/>
    <dgm:cxn modelId="{AA2DE09B-BC56-2F43-AED5-D53962DEBA24}" srcId="{55A2550C-2E18-4342-A7A4-661733E07DA8}" destId="{B98C3AD6-6C0D-0E44-8D24-F8B4D22BE949}" srcOrd="0" destOrd="0" parTransId="{076FBBF0-120A-C644-868E-B3A2B931DD02}" sibTransId="{FFBDE4C3-A552-0F4D-839D-DFF34AE59FCE}"/>
    <dgm:cxn modelId="{BAA0F79B-3E10-3542-82C1-E099469B46C4}" srcId="{E94806B7-3457-1149-9A5F-7A309FB2B391}" destId="{B11ED4F1-BCD4-CB4F-92A7-63B8A1794DB1}" srcOrd="1" destOrd="0" parTransId="{2E53E7A0-2FE4-CF4E-AE83-F4A89DEE7C0F}" sibTransId="{91E93B6D-B6C3-2A46-AF80-570034870EBF}"/>
    <dgm:cxn modelId="{742950A6-4E8A-7744-9498-31A18AA2C804}" type="presOf" srcId="{F2EF32B3-B17A-684E-B1DE-868CE78417F3}" destId="{4EF76F53-E9AD-5D46-AEE5-5B7FD9DC9CBD}" srcOrd="1" destOrd="0" presId="urn:microsoft.com/office/officeart/2005/8/layout/orgChart1"/>
    <dgm:cxn modelId="{231A85A6-654A-764F-9211-751C1EF741E0}" type="presOf" srcId="{FCEC26F9-935D-0D48-BEBC-43F185E7F523}" destId="{DBE3F8D3-1C61-834A-828F-0510EB8A3B80}" srcOrd="0" destOrd="0" presId="urn:microsoft.com/office/officeart/2005/8/layout/orgChart1"/>
    <dgm:cxn modelId="{AA8A54A7-8EBA-064C-A099-65BAD6B80C4E}" type="presOf" srcId="{AF2B9FB3-6D38-704D-9B8D-DD5643196791}" destId="{B0FDF9B1-299F-2742-B22F-8F8C9B98EACE}" srcOrd="0" destOrd="0" presId="urn:microsoft.com/office/officeart/2005/8/layout/orgChart1"/>
    <dgm:cxn modelId="{368195A7-DEC0-EA42-91EF-437F15D6BFE8}" type="presOf" srcId="{46BA8B00-90F8-A340-BF60-BAC57C2581D7}" destId="{458E221F-429C-7042-B91A-90F078B0EEEC}" srcOrd="0" destOrd="0" presId="urn:microsoft.com/office/officeart/2005/8/layout/orgChart1"/>
    <dgm:cxn modelId="{6FAB4CAB-6100-0745-B65C-DA3F2CEF7E60}" type="presOf" srcId="{DEE22D95-E9AF-E241-B4FA-BDF079A457CE}" destId="{18A67050-36D0-8740-BF56-AA46CCDF68A6}" srcOrd="0" destOrd="0" presId="urn:microsoft.com/office/officeart/2005/8/layout/orgChart1"/>
    <dgm:cxn modelId="{BC035EAB-A5B3-B04E-9E4B-12D47E7E9DF3}" type="presOf" srcId="{D7E424D9-1BF4-714A-912C-A9CAE8B612F9}" destId="{571D85B4-C598-7E4C-9911-3E714EC20825}" srcOrd="0" destOrd="0" presId="urn:microsoft.com/office/officeart/2005/8/layout/orgChart1"/>
    <dgm:cxn modelId="{78529EAB-EF76-3D4A-BFA8-38D1217506D7}" srcId="{FFBCBCFF-0F1B-5C43-B069-ED43D1A18F33}" destId="{E94806B7-3457-1149-9A5F-7A309FB2B391}" srcOrd="2" destOrd="0" parTransId="{BCB5FC93-EE3D-AB40-B40F-CB3D81E262FE}" sibTransId="{A9B580DB-7AE6-E548-A551-3A6B42816517}"/>
    <dgm:cxn modelId="{2FA208AF-594B-674B-BC8B-A9823C886A89}" type="presOf" srcId="{D6482A75-6432-BA4D-966E-0124D030F64E}" destId="{F03A188E-2E0C-7747-9368-A576848010DE}" srcOrd="0" destOrd="0" presId="urn:microsoft.com/office/officeart/2005/8/layout/orgChart1"/>
    <dgm:cxn modelId="{4A880AB6-E301-F648-93A1-1C8D130E673A}" type="presOf" srcId="{1E4F1B56-3BEB-4D4F-8241-2D1720BC9D2B}" destId="{C65A3B9B-7732-B14D-B2D5-D1A8C9CC900B}" srcOrd="1" destOrd="0" presId="urn:microsoft.com/office/officeart/2005/8/layout/orgChart1"/>
    <dgm:cxn modelId="{7C00A7BA-CAF6-F948-9F82-A3A489B39791}" srcId="{1E9BB107-EA3C-F344-BABA-C41002E7D898}" destId="{A5BC0EDE-F6C0-444C-9FC7-7A501B0545C0}" srcOrd="1" destOrd="0" parTransId="{F0DD5CD0-C098-5140-872E-F5A538B44CD8}" sibTransId="{D9C4DB0D-3EEE-1C4C-BF6C-7EE4C53BB998}"/>
    <dgm:cxn modelId="{FD1BD4BA-547C-5447-A2FD-0A6C04591DAE}" type="presOf" srcId="{55A2550C-2E18-4342-A7A4-661733E07DA8}" destId="{C41DA2B9-CA4D-134E-B120-312E401E4A6B}" srcOrd="1" destOrd="0" presId="urn:microsoft.com/office/officeart/2005/8/layout/orgChart1"/>
    <dgm:cxn modelId="{C6D159BB-EF93-614E-9D3A-A5CD287CB489}" type="presOf" srcId="{1E9BB107-EA3C-F344-BABA-C41002E7D898}" destId="{E00513F1-6BD4-7A4C-9053-6E0782CD5001}" srcOrd="0" destOrd="0" presId="urn:microsoft.com/office/officeart/2005/8/layout/orgChart1"/>
    <dgm:cxn modelId="{6BAD84BB-2983-0243-AA4B-C2F7994A27FC}" type="presOf" srcId="{1C643103-A36A-7749-9BEF-6C7DD6FE6473}" destId="{24BED9D9-683C-5C4C-9166-A3C7270231FC}" srcOrd="0" destOrd="0" presId="urn:microsoft.com/office/officeart/2005/8/layout/orgChart1"/>
    <dgm:cxn modelId="{EB8E16C0-98D2-6C4F-A56B-1F8BAE900688}" srcId="{55A2550C-2E18-4342-A7A4-661733E07DA8}" destId="{5B5F35C4-3639-894C-B74A-5829F5708766}" srcOrd="3" destOrd="0" parTransId="{70C5C5C6-8973-C14F-A6DB-9C79FCAFEC59}" sibTransId="{BE94C58F-6F9E-A742-A35B-D10BAC38CED4}"/>
    <dgm:cxn modelId="{FD7365C1-7994-9E47-ABD5-5A458ABEB0A5}" type="presOf" srcId="{D43267BA-AC34-7A4E-86D8-77952045D2F0}" destId="{7BE20FCB-A156-7048-B036-368C45A2016B}" srcOrd="0" destOrd="0" presId="urn:microsoft.com/office/officeart/2005/8/layout/orgChart1"/>
    <dgm:cxn modelId="{FD8BE6C1-2F6C-2A42-819E-0DA7984F0860}" type="presOf" srcId="{30CC9864-9357-F747-B830-465C2FF3497A}" destId="{E342287A-D7FA-CE43-B1D4-87CA92E65831}" srcOrd="0" destOrd="0" presId="urn:microsoft.com/office/officeart/2005/8/layout/orgChart1"/>
    <dgm:cxn modelId="{75359FC4-03B1-684E-84D4-DA5B4E366574}" type="presOf" srcId="{22DC4D46-C7B4-6846-A32C-4CD6CB9F7F2C}" destId="{0541D309-5438-7349-AF32-B0A8A7E7D426}" srcOrd="0" destOrd="0" presId="urn:microsoft.com/office/officeart/2005/8/layout/orgChart1"/>
    <dgm:cxn modelId="{0BDF05CC-A41C-3A48-8608-2955114420D0}" type="presOf" srcId="{22DC4D46-C7B4-6846-A32C-4CD6CB9F7F2C}" destId="{7F599DFC-C5C7-D542-ABE0-473379F472AA}" srcOrd="1" destOrd="0" presId="urn:microsoft.com/office/officeart/2005/8/layout/orgChart1"/>
    <dgm:cxn modelId="{472A0CCC-8E2D-AC45-A29F-A68D56A37933}" srcId="{29914B54-EBB8-D24F-AFBC-92D755C78B94}" destId="{F2EF32B3-B17A-684E-B1DE-868CE78417F3}" srcOrd="2" destOrd="0" parTransId="{8E71DBB2-8E9C-B341-ACFE-D17018900877}" sibTransId="{F2902379-831F-4C4A-915A-66B66665E253}"/>
    <dgm:cxn modelId="{E33474CF-D0BB-E548-97FC-F65298995171}" type="presOf" srcId="{DA090FFC-7004-A545-AE57-7034BA031A23}" destId="{0A588841-7ECC-2844-9B90-85D92E771D36}" srcOrd="1" destOrd="0" presId="urn:microsoft.com/office/officeart/2005/8/layout/orgChart1"/>
    <dgm:cxn modelId="{98E915D1-C5EB-C949-BD8B-4E30695E2C1B}" type="presOf" srcId="{A5BC0EDE-F6C0-444C-9FC7-7A501B0545C0}" destId="{205064A5-1387-D74E-9FB3-CC2FC358877E}" srcOrd="0" destOrd="0" presId="urn:microsoft.com/office/officeart/2005/8/layout/orgChart1"/>
    <dgm:cxn modelId="{EA74CFD1-BC48-6E4E-902A-90CEB5A8FEC9}" type="presOf" srcId="{C53FA422-ADFC-6946-A4FF-3C87B8A88266}" destId="{3B4BACE2-1FB4-3D46-9DD8-FAA97C48C25B}" srcOrd="1" destOrd="0" presId="urn:microsoft.com/office/officeart/2005/8/layout/orgChart1"/>
    <dgm:cxn modelId="{785981D2-E42E-7347-A34F-8E820D7B3D54}" type="presOf" srcId="{B98C3AD6-6C0D-0E44-8D24-F8B4D22BE949}" destId="{3FADF324-486F-7244-9A97-D2603C93D239}" srcOrd="0" destOrd="0" presId="urn:microsoft.com/office/officeart/2005/8/layout/orgChart1"/>
    <dgm:cxn modelId="{4FC7E9D3-7500-1045-8064-733651DEA9E8}" type="presOf" srcId="{01F61EA4-8E2C-8D44-A800-A316D1197B51}" destId="{0E432EA7-411D-2C48-AD48-8E6EBC5E3F86}" srcOrd="1" destOrd="0" presId="urn:microsoft.com/office/officeart/2005/8/layout/orgChart1"/>
    <dgm:cxn modelId="{D9A6BFD9-979C-E94C-B8D8-0314169949FE}" type="presOf" srcId="{B98C3AD6-6C0D-0E44-8D24-F8B4D22BE949}" destId="{6B79748B-EC96-A34D-A6BA-415EFAE2A9D5}" srcOrd="1" destOrd="0" presId="urn:microsoft.com/office/officeart/2005/8/layout/orgChart1"/>
    <dgm:cxn modelId="{FFD6B5DC-CDD2-8F49-B76D-52AA73459EE4}" type="presOf" srcId="{FA130B87-28B1-8244-AC48-71456F8DAA4A}" destId="{23CA7795-035A-4D45-A448-1A02E7D8020C}" srcOrd="0" destOrd="0" presId="urn:microsoft.com/office/officeart/2005/8/layout/orgChart1"/>
    <dgm:cxn modelId="{96F95FDE-5892-F74F-B6F7-247D3B234D82}" type="presOf" srcId="{80BA512E-CB8B-7040-B2D4-CCD0126D6BA5}" destId="{9BFA7D5D-0043-7F45-AED1-5282BA0C4B45}" srcOrd="1" destOrd="0" presId="urn:microsoft.com/office/officeart/2005/8/layout/orgChart1"/>
    <dgm:cxn modelId="{32FF16E0-6616-9549-837C-B3CAB889689E}" type="presOf" srcId="{F9516716-7536-1048-A733-92032410A5C3}" destId="{7B389255-ADCE-104E-91FB-0F9BC77353A3}" srcOrd="0" destOrd="0" presId="urn:microsoft.com/office/officeart/2005/8/layout/orgChart1"/>
    <dgm:cxn modelId="{F44151E2-A69F-5349-BF50-605D43974794}" type="presOf" srcId="{DA090FFC-7004-A545-AE57-7034BA031A23}" destId="{39C25D00-95A8-B740-83E4-1C635FE68988}" srcOrd="0" destOrd="0" presId="urn:microsoft.com/office/officeart/2005/8/layout/orgChart1"/>
    <dgm:cxn modelId="{C414D7E5-1107-884D-9E4D-2FB1F181CAC1}" type="presOf" srcId="{E94806B7-3457-1149-9A5F-7A309FB2B391}" destId="{D0CB5A2C-8D0E-1545-8490-A54C718054ED}" srcOrd="0" destOrd="0" presId="urn:microsoft.com/office/officeart/2005/8/layout/orgChart1"/>
    <dgm:cxn modelId="{2DE55BE7-4499-7A4F-8158-87BAAA2EAD89}" type="presOf" srcId="{FFBCBCFF-0F1B-5C43-B069-ED43D1A18F33}" destId="{EC1690CC-4C59-E04E-8F9B-1932FD4C0670}" srcOrd="0" destOrd="0" presId="urn:microsoft.com/office/officeart/2005/8/layout/orgChart1"/>
    <dgm:cxn modelId="{09A688E7-CF2B-FF49-8CE5-BE1AE3C79CC6}" type="presOf" srcId="{FFBCBCFF-0F1B-5C43-B069-ED43D1A18F33}" destId="{23585795-86F2-6F4F-BCFD-A7D45CA6565A}" srcOrd="1" destOrd="0" presId="urn:microsoft.com/office/officeart/2005/8/layout/orgChart1"/>
    <dgm:cxn modelId="{F101F8E7-60F7-A444-A251-E5013293833E}" type="presOf" srcId="{6FA04455-3F36-954D-8C1A-5C21FC1D35BB}" destId="{19ECBFAE-A648-1F4C-858A-EFACF1144A9E}" srcOrd="1" destOrd="0" presId="urn:microsoft.com/office/officeart/2005/8/layout/orgChart1"/>
    <dgm:cxn modelId="{D69FFDE8-2226-7243-A079-4FFBE1C53305}" type="presOf" srcId="{F0DD5CD0-C098-5140-872E-F5A538B44CD8}" destId="{B533BAB9-F908-364E-AD35-B1D606EC0C26}" srcOrd="0" destOrd="0" presId="urn:microsoft.com/office/officeart/2005/8/layout/orgChart1"/>
    <dgm:cxn modelId="{F4D4A2EC-1692-4446-B6CF-596D664934C2}" srcId="{1E9BB107-EA3C-F344-BABA-C41002E7D898}" destId="{22DC4D46-C7B4-6846-A32C-4CD6CB9F7F2C}" srcOrd="0" destOrd="0" parTransId="{1C62673A-95D1-0744-B97C-8BE8D6DD6F1A}" sibTransId="{A228E122-12AB-2C43-8947-7081B9A26115}"/>
    <dgm:cxn modelId="{4F0C0EEF-D04A-704C-9031-D7854135B32D}" srcId="{61CBB67B-F138-D04D-A0EF-8189C5238EB7}" destId="{5A2F89B7-B2C7-6449-918C-045C75E21F2C}" srcOrd="1" destOrd="0" parTransId="{D7E424D9-1BF4-714A-912C-A9CAE8B612F9}" sibTransId="{818E96D6-71A9-7548-9C95-FE70686CF02A}"/>
    <dgm:cxn modelId="{CB30A6F0-722D-2F43-A7E8-62B09146FACD}" type="presOf" srcId="{1C62673A-95D1-0744-B97C-8BE8D6DD6F1A}" destId="{9B59F6C3-87D8-564A-850F-48052A295D8F}" srcOrd="0" destOrd="0" presId="urn:microsoft.com/office/officeart/2005/8/layout/orgChart1"/>
    <dgm:cxn modelId="{48D3C9F1-C7F1-EC49-9909-8BCEEB60AF55}" type="presOf" srcId="{E0DBD666-0B40-D74D-8E80-08E581DA96E7}" destId="{D5A08767-F792-A348-9413-3EBFDEF32DC5}" srcOrd="0" destOrd="0" presId="urn:microsoft.com/office/officeart/2005/8/layout/orgChart1"/>
    <dgm:cxn modelId="{291371F4-A393-A943-A3AD-614A8528CF98}" type="presOf" srcId="{A5BC0EDE-F6C0-444C-9FC7-7A501B0545C0}" destId="{7B223C39-9CAF-1549-A998-B958B72760D5}" srcOrd="1" destOrd="0" presId="urn:microsoft.com/office/officeart/2005/8/layout/orgChart1"/>
    <dgm:cxn modelId="{737A59F9-898F-A94B-84B9-FE4E8C4EF4C8}" type="presOf" srcId="{28A53DAC-B48F-F541-ADDA-329578711D32}" destId="{6E125445-C791-A948-A862-E3D3AD708814}" srcOrd="0" destOrd="0" presId="urn:microsoft.com/office/officeart/2005/8/layout/orgChart1"/>
    <dgm:cxn modelId="{D1ECA6FC-A991-1B43-AB37-4C177BF5DBD2}" type="presOf" srcId="{1E9BB107-EA3C-F344-BABA-C41002E7D898}" destId="{AF58C841-E329-B241-8ABB-8DBE6B96B7BB}" srcOrd="1" destOrd="0" presId="urn:microsoft.com/office/officeart/2005/8/layout/orgChart1"/>
    <dgm:cxn modelId="{AA7D59FD-E694-484B-90E3-94D31282049C}" type="presOf" srcId="{A74E4737-237F-2141-AA34-B33F40615BA5}" destId="{84952419-EF4F-5B4A-875C-95D99BB765FC}" srcOrd="0" destOrd="0" presId="urn:microsoft.com/office/officeart/2005/8/layout/orgChart1"/>
    <dgm:cxn modelId="{E280EFFD-63B1-2849-B673-CFB9C2958BBE}" srcId="{D6482A75-6432-BA4D-966E-0124D030F64E}" destId="{FFBCBCFF-0F1B-5C43-B069-ED43D1A18F33}" srcOrd="0" destOrd="0" parTransId="{57A88FF3-4668-954F-93BF-5114F6E49CB5}" sibTransId="{ACFA5FBC-0C3A-784E-8FB9-F3D9E31DE843}"/>
    <dgm:cxn modelId="{83F62444-73E4-B54F-BE6B-CC3D63A03CCD}" type="presParOf" srcId="{F03A188E-2E0C-7747-9368-A576848010DE}" destId="{3644EF81-3637-B640-AFE7-7A7B3A9D27BF}" srcOrd="0" destOrd="0" presId="urn:microsoft.com/office/officeart/2005/8/layout/orgChart1"/>
    <dgm:cxn modelId="{7567FDB0-1BA6-9D45-8E27-710B285F6C5A}" type="presParOf" srcId="{3644EF81-3637-B640-AFE7-7A7B3A9D27BF}" destId="{04CB333A-46AF-FE46-8C7B-B19FB716349A}" srcOrd="0" destOrd="0" presId="urn:microsoft.com/office/officeart/2005/8/layout/orgChart1"/>
    <dgm:cxn modelId="{B0B8CA88-D2EA-D048-AB94-67F64C873CC8}" type="presParOf" srcId="{04CB333A-46AF-FE46-8C7B-B19FB716349A}" destId="{EC1690CC-4C59-E04E-8F9B-1932FD4C0670}" srcOrd="0" destOrd="0" presId="urn:microsoft.com/office/officeart/2005/8/layout/orgChart1"/>
    <dgm:cxn modelId="{14AC0D79-80B3-674A-94CC-9F8B73A0790F}" type="presParOf" srcId="{04CB333A-46AF-FE46-8C7B-B19FB716349A}" destId="{23585795-86F2-6F4F-BCFD-A7D45CA6565A}" srcOrd="1" destOrd="0" presId="urn:microsoft.com/office/officeart/2005/8/layout/orgChart1"/>
    <dgm:cxn modelId="{6D65A292-7326-7C4B-AD8D-E18804B24F2D}" type="presParOf" srcId="{3644EF81-3637-B640-AFE7-7A7B3A9D27BF}" destId="{58327CB7-10B5-A144-B6A0-038E464D8F36}" srcOrd="1" destOrd="0" presId="urn:microsoft.com/office/officeart/2005/8/layout/orgChart1"/>
    <dgm:cxn modelId="{CDF5A328-E336-864B-BD41-7A630F2C9BCE}" type="presParOf" srcId="{58327CB7-10B5-A144-B6A0-038E464D8F36}" destId="{DBE3F8D3-1C61-834A-828F-0510EB8A3B80}" srcOrd="0" destOrd="0" presId="urn:microsoft.com/office/officeart/2005/8/layout/orgChart1"/>
    <dgm:cxn modelId="{FC34F266-6B4B-3D45-8A9A-6449D713D499}" type="presParOf" srcId="{58327CB7-10B5-A144-B6A0-038E464D8F36}" destId="{B70092B9-F48F-F04C-A82E-84B46B96D5CC}" srcOrd="1" destOrd="0" presId="urn:microsoft.com/office/officeart/2005/8/layout/orgChart1"/>
    <dgm:cxn modelId="{998B6A9A-160E-6E48-88B5-AFE25277140C}" type="presParOf" srcId="{B70092B9-F48F-F04C-A82E-84B46B96D5CC}" destId="{9C62D2EB-A013-134B-AD8E-11A85800354E}" srcOrd="0" destOrd="0" presId="urn:microsoft.com/office/officeart/2005/8/layout/orgChart1"/>
    <dgm:cxn modelId="{CFD56E51-4100-2947-8966-2D581847688D}" type="presParOf" srcId="{9C62D2EB-A013-134B-AD8E-11A85800354E}" destId="{1D494E1A-1A63-F348-B917-27E138016B85}" srcOrd="0" destOrd="0" presId="urn:microsoft.com/office/officeart/2005/8/layout/orgChart1"/>
    <dgm:cxn modelId="{02FE645C-EFC1-3448-ABBB-A5956F8A8F18}" type="presParOf" srcId="{9C62D2EB-A013-134B-AD8E-11A85800354E}" destId="{C41DA2B9-CA4D-134E-B120-312E401E4A6B}" srcOrd="1" destOrd="0" presId="urn:microsoft.com/office/officeart/2005/8/layout/orgChart1"/>
    <dgm:cxn modelId="{30FF5FFE-2571-544F-8829-ED04228624E8}" type="presParOf" srcId="{B70092B9-F48F-F04C-A82E-84B46B96D5CC}" destId="{D05D19A1-EDD1-DA43-84E1-A896219F3918}" srcOrd="1" destOrd="0" presId="urn:microsoft.com/office/officeart/2005/8/layout/orgChart1"/>
    <dgm:cxn modelId="{8D138307-AEE7-DD42-9E54-43DFF1AD5CA1}" type="presParOf" srcId="{D05D19A1-EDD1-DA43-84E1-A896219F3918}" destId="{C74655F3-9FDA-5F47-A9E6-7BFDAE47D146}" srcOrd="0" destOrd="0" presId="urn:microsoft.com/office/officeart/2005/8/layout/orgChart1"/>
    <dgm:cxn modelId="{A65CA604-F211-3C41-8911-3F4F44A62157}" type="presParOf" srcId="{D05D19A1-EDD1-DA43-84E1-A896219F3918}" destId="{4F868140-0C48-6F4A-9FC2-6F313C5290E5}" srcOrd="1" destOrd="0" presId="urn:microsoft.com/office/officeart/2005/8/layout/orgChart1"/>
    <dgm:cxn modelId="{A6387EBB-8571-5845-AA3B-D03B483EA03C}" type="presParOf" srcId="{4F868140-0C48-6F4A-9FC2-6F313C5290E5}" destId="{C70614D0-DAEC-A748-AD40-06221F34D1CE}" srcOrd="0" destOrd="0" presId="urn:microsoft.com/office/officeart/2005/8/layout/orgChart1"/>
    <dgm:cxn modelId="{26625CFE-29C7-BF45-BEB8-F9667F77B7E8}" type="presParOf" srcId="{C70614D0-DAEC-A748-AD40-06221F34D1CE}" destId="{3FADF324-486F-7244-9A97-D2603C93D239}" srcOrd="0" destOrd="0" presId="urn:microsoft.com/office/officeart/2005/8/layout/orgChart1"/>
    <dgm:cxn modelId="{95630796-ADE8-9945-9ABE-096F851C1097}" type="presParOf" srcId="{C70614D0-DAEC-A748-AD40-06221F34D1CE}" destId="{6B79748B-EC96-A34D-A6BA-415EFAE2A9D5}" srcOrd="1" destOrd="0" presId="urn:microsoft.com/office/officeart/2005/8/layout/orgChart1"/>
    <dgm:cxn modelId="{232B0595-96D1-DF4C-8E07-FCA14A281BAE}" type="presParOf" srcId="{4F868140-0C48-6F4A-9FC2-6F313C5290E5}" destId="{4D6BA60D-C23C-3B4C-B8DD-717644F1119D}" srcOrd="1" destOrd="0" presId="urn:microsoft.com/office/officeart/2005/8/layout/orgChart1"/>
    <dgm:cxn modelId="{19D1C6E3-20EB-0C41-8373-C6BBC617BF35}" type="presParOf" srcId="{4F868140-0C48-6F4A-9FC2-6F313C5290E5}" destId="{0A2AFC4D-5905-DA44-A87F-9B27AC691701}" srcOrd="2" destOrd="0" presId="urn:microsoft.com/office/officeart/2005/8/layout/orgChart1"/>
    <dgm:cxn modelId="{D8435C8D-D426-8A44-8A3A-B5AFB6D1F6BA}" type="presParOf" srcId="{D05D19A1-EDD1-DA43-84E1-A896219F3918}" destId="{18A67050-36D0-8740-BF56-AA46CCDF68A6}" srcOrd="2" destOrd="0" presId="urn:microsoft.com/office/officeart/2005/8/layout/orgChart1"/>
    <dgm:cxn modelId="{AE4A3793-0BB3-8443-B5BC-218A2B630D1A}" type="presParOf" srcId="{D05D19A1-EDD1-DA43-84E1-A896219F3918}" destId="{058B8DE0-45B2-D04D-9650-CD388900BCE1}" srcOrd="3" destOrd="0" presId="urn:microsoft.com/office/officeart/2005/8/layout/orgChart1"/>
    <dgm:cxn modelId="{C597FF25-5736-054E-B4AC-11839BC2FB30}" type="presParOf" srcId="{058B8DE0-45B2-D04D-9650-CD388900BCE1}" destId="{4FF6FC42-05EC-B345-93D3-52D68A037DD9}" srcOrd="0" destOrd="0" presId="urn:microsoft.com/office/officeart/2005/8/layout/orgChart1"/>
    <dgm:cxn modelId="{EAD003BB-47EE-904B-BF65-557F29CCE7DF}" type="presParOf" srcId="{4FF6FC42-05EC-B345-93D3-52D68A037DD9}" destId="{EEB6D142-4D57-AB43-B574-AEB8B109CA3D}" srcOrd="0" destOrd="0" presId="urn:microsoft.com/office/officeart/2005/8/layout/orgChart1"/>
    <dgm:cxn modelId="{8711517F-3414-B841-91E5-45FDEB4B091E}" type="presParOf" srcId="{4FF6FC42-05EC-B345-93D3-52D68A037DD9}" destId="{9366ADFC-1FAE-9743-B2FD-C97BDF095085}" srcOrd="1" destOrd="0" presId="urn:microsoft.com/office/officeart/2005/8/layout/orgChart1"/>
    <dgm:cxn modelId="{92A32048-81F1-9645-8BED-840805F8FA2C}" type="presParOf" srcId="{058B8DE0-45B2-D04D-9650-CD388900BCE1}" destId="{02E1F337-6B09-904B-B3BC-245363F44184}" srcOrd="1" destOrd="0" presId="urn:microsoft.com/office/officeart/2005/8/layout/orgChart1"/>
    <dgm:cxn modelId="{F87E1581-AE8B-B641-A34A-79B57AF5DB70}" type="presParOf" srcId="{058B8DE0-45B2-D04D-9650-CD388900BCE1}" destId="{16589E06-0DA9-7844-BFC0-F3943A340BC7}" srcOrd="2" destOrd="0" presId="urn:microsoft.com/office/officeart/2005/8/layout/orgChart1"/>
    <dgm:cxn modelId="{85B39D85-F82E-B242-B8B3-08171D4EC458}" type="presParOf" srcId="{D05D19A1-EDD1-DA43-84E1-A896219F3918}" destId="{D5A08767-F792-A348-9413-3EBFDEF32DC5}" srcOrd="4" destOrd="0" presId="urn:microsoft.com/office/officeart/2005/8/layout/orgChart1"/>
    <dgm:cxn modelId="{4B34E6BB-47C6-9C40-9E5B-9040886DD517}" type="presParOf" srcId="{D05D19A1-EDD1-DA43-84E1-A896219F3918}" destId="{AC2DD525-18CC-9248-866A-8526C007DA6F}" srcOrd="5" destOrd="0" presId="urn:microsoft.com/office/officeart/2005/8/layout/orgChart1"/>
    <dgm:cxn modelId="{A3AB94B6-E35C-8845-89CC-C69FAD6B9C9A}" type="presParOf" srcId="{AC2DD525-18CC-9248-866A-8526C007DA6F}" destId="{D38642B8-F6EC-8F47-A9F0-4A52335473E8}" srcOrd="0" destOrd="0" presId="urn:microsoft.com/office/officeart/2005/8/layout/orgChart1"/>
    <dgm:cxn modelId="{030EDD29-70FF-7548-BC17-7A96A60C42DE}" type="presParOf" srcId="{D38642B8-F6EC-8F47-A9F0-4A52335473E8}" destId="{834F3BAE-59D7-0449-BCDD-A0AE2965F26A}" srcOrd="0" destOrd="0" presId="urn:microsoft.com/office/officeart/2005/8/layout/orgChart1"/>
    <dgm:cxn modelId="{51A518F0-2A05-2741-8D9B-B85F0B8111EF}" type="presParOf" srcId="{D38642B8-F6EC-8F47-A9F0-4A52335473E8}" destId="{FE292EB7-D225-FF49-A057-E9C33C1EE705}" srcOrd="1" destOrd="0" presId="urn:microsoft.com/office/officeart/2005/8/layout/orgChart1"/>
    <dgm:cxn modelId="{120A5A8E-A2D3-444E-8C54-56AB1F55AFFC}" type="presParOf" srcId="{AC2DD525-18CC-9248-866A-8526C007DA6F}" destId="{21B84EAD-0317-ED40-9BB2-E0796CC4546C}" srcOrd="1" destOrd="0" presId="urn:microsoft.com/office/officeart/2005/8/layout/orgChart1"/>
    <dgm:cxn modelId="{468E10DB-3CDA-5A46-88F5-DC73B965B8E4}" type="presParOf" srcId="{AC2DD525-18CC-9248-866A-8526C007DA6F}" destId="{A2C2B807-EE07-ED4F-8931-1E7FC75FE874}" srcOrd="2" destOrd="0" presId="urn:microsoft.com/office/officeart/2005/8/layout/orgChart1"/>
    <dgm:cxn modelId="{AEF7A92D-7AC7-0A4E-80B2-96FEA0D6E70B}" type="presParOf" srcId="{D05D19A1-EDD1-DA43-84E1-A896219F3918}" destId="{9BCFE149-9142-D840-AA72-A43A2163EAB3}" srcOrd="6" destOrd="0" presId="urn:microsoft.com/office/officeart/2005/8/layout/orgChart1"/>
    <dgm:cxn modelId="{9DA04F7B-241C-BE40-982C-942D3CAAFB1A}" type="presParOf" srcId="{D05D19A1-EDD1-DA43-84E1-A896219F3918}" destId="{5AE2C015-7757-9F45-B4C4-F4A6D506234F}" srcOrd="7" destOrd="0" presId="urn:microsoft.com/office/officeart/2005/8/layout/orgChart1"/>
    <dgm:cxn modelId="{A627A19C-FB01-2742-88DF-58438D80F6D5}" type="presParOf" srcId="{5AE2C015-7757-9F45-B4C4-F4A6D506234F}" destId="{7E9A1620-1914-634E-BFD9-8538CA017264}" srcOrd="0" destOrd="0" presId="urn:microsoft.com/office/officeart/2005/8/layout/orgChart1"/>
    <dgm:cxn modelId="{27537BE1-F1A7-4448-83E5-4DD87647AA05}" type="presParOf" srcId="{7E9A1620-1914-634E-BFD9-8538CA017264}" destId="{4C88A60A-58CC-4C49-8359-7BD819AB18FE}" srcOrd="0" destOrd="0" presId="urn:microsoft.com/office/officeart/2005/8/layout/orgChart1"/>
    <dgm:cxn modelId="{517FDE8C-950C-1640-A6CE-B80A0708F8E5}" type="presParOf" srcId="{7E9A1620-1914-634E-BFD9-8538CA017264}" destId="{1227EF31-1145-EC40-9010-1DE1BCC7DCBF}" srcOrd="1" destOrd="0" presId="urn:microsoft.com/office/officeart/2005/8/layout/orgChart1"/>
    <dgm:cxn modelId="{5EF3D058-E200-0945-AB85-CF36970778A6}" type="presParOf" srcId="{5AE2C015-7757-9F45-B4C4-F4A6D506234F}" destId="{67A84881-29CD-2D43-9041-87CDB43177DB}" srcOrd="1" destOrd="0" presId="urn:microsoft.com/office/officeart/2005/8/layout/orgChart1"/>
    <dgm:cxn modelId="{389BB574-5CE3-CD4D-B868-5CFFF3582082}" type="presParOf" srcId="{5AE2C015-7757-9F45-B4C4-F4A6D506234F}" destId="{006EE97B-53E1-514C-AADD-2F83206F32FD}" srcOrd="2" destOrd="0" presId="urn:microsoft.com/office/officeart/2005/8/layout/orgChart1"/>
    <dgm:cxn modelId="{6EE14CE7-F3F4-184B-8F71-44D224806350}" type="presParOf" srcId="{B70092B9-F48F-F04C-A82E-84B46B96D5CC}" destId="{48060606-A701-D54D-B895-A819752BE8C9}" srcOrd="2" destOrd="0" presId="urn:microsoft.com/office/officeart/2005/8/layout/orgChart1"/>
    <dgm:cxn modelId="{9E092910-ED51-6049-9780-A3B595247832}" type="presParOf" srcId="{58327CB7-10B5-A144-B6A0-038E464D8F36}" destId="{90F8FD4F-F31E-5443-A943-620A3709D7E1}" srcOrd="2" destOrd="0" presId="urn:microsoft.com/office/officeart/2005/8/layout/orgChart1"/>
    <dgm:cxn modelId="{B888BD29-D029-5F45-819F-16A339861EF2}" type="presParOf" srcId="{58327CB7-10B5-A144-B6A0-038E464D8F36}" destId="{5A859D6B-502B-BA49-8D08-21ED9D4C61B8}" srcOrd="3" destOrd="0" presId="urn:microsoft.com/office/officeart/2005/8/layout/orgChart1"/>
    <dgm:cxn modelId="{E9EECFFF-6218-2C4E-9B64-D58C98C6D57A}" type="presParOf" srcId="{5A859D6B-502B-BA49-8D08-21ED9D4C61B8}" destId="{5E08A6CE-9746-AC46-AF43-5A19784D765F}" srcOrd="0" destOrd="0" presId="urn:microsoft.com/office/officeart/2005/8/layout/orgChart1"/>
    <dgm:cxn modelId="{B99F5CD0-5584-A947-9F21-104132B8E6CE}" type="presParOf" srcId="{5E08A6CE-9746-AC46-AF43-5A19784D765F}" destId="{D0CB5A2C-8D0E-1545-8490-A54C718054ED}" srcOrd="0" destOrd="0" presId="urn:microsoft.com/office/officeart/2005/8/layout/orgChart1"/>
    <dgm:cxn modelId="{DA4386BF-44D7-6846-866A-41A6A20A3825}" type="presParOf" srcId="{5E08A6CE-9746-AC46-AF43-5A19784D765F}" destId="{D5B3E89B-0D39-A546-B3DC-1FD682820221}" srcOrd="1" destOrd="0" presId="urn:microsoft.com/office/officeart/2005/8/layout/orgChart1"/>
    <dgm:cxn modelId="{06CAFB7A-4A4A-2344-B5C1-BD5808FEA0C1}" type="presParOf" srcId="{5A859D6B-502B-BA49-8D08-21ED9D4C61B8}" destId="{90156495-3881-1647-AE4F-775921A44DC3}" srcOrd="1" destOrd="0" presId="urn:microsoft.com/office/officeart/2005/8/layout/orgChart1"/>
    <dgm:cxn modelId="{5E3B0E59-EA11-9245-BCEE-722FFD18B289}" type="presParOf" srcId="{90156495-3881-1647-AE4F-775921A44DC3}" destId="{F7DF7122-03B7-C147-8E51-0B9D291660E1}" srcOrd="0" destOrd="0" presId="urn:microsoft.com/office/officeart/2005/8/layout/orgChart1"/>
    <dgm:cxn modelId="{F073366C-D639-B942-82F6-6A13CDB23CE5}" type="presParOf" srcId="{90156495-3881-1647-AE4F-775921A44DC3}" destId="{2C8F6FAC-5D22-2143-97EF-549EED88E75C}" srcOrd="1" destOrd="0" presId="urn:microsoft.com/office/officeart/2005/8/layout/orgChart1"/>
    <dgm:cxn modelId="{39ED5A77-35EB-AC44-A531-FE972E4061DE}" type="presParOf" srcId="{2C8F6FAC-5D22-2143-97EF-549EED88E75C}" destId="{CCD27B07-641C-8448-8292-18B14DA32322}" srcOrd="0" destOrd="0" presId="urn:microsoft.com/office/officeart/2005/8/layout/orgChart1"/>
    <dgm:cxn modelId="{C55FC9AC-CF1D-4040-8329-27B0786247C4}" type="presParOf" srcId="{CCD27B07-641C-8448-8292-18B14DA32322}" destId="{39C25D00-95A8-B740-83E4-1C635FE68988}" srcOrd="0" destOrd="0" presId="urn:microsoft.com/office/officeart/2005/8/layout/orgChart1"/>
    <dgm:cxn modelId="{790952F5-D31A-9F42-B8DC-A2C496D864EF}" type="presParOf" srcId="{CCD27B07-641C-8448-8292-18B14DA32322}" destId="{0A588841-7ECC-2844-9B90-85D92E771D36}" srcOrd="1" destOrd="0" presId="urn:microsoft.com/office/officeart/2005/8/layout/orgChart1"/>
    <dgm:cxn modelId="{335FA046-1AAA-C240-BA77-832B54204985}" type="presParOf" srcId="{2C8F6FAC-5D22-2143-97EF-549EED88E75C}" destId="{1EB11C2E-8912-5448-902F-16D2B08A7EE2}" srcOrd="1" destOrd="0" presId="urn:microsoft.com/office/officeart/2005/8/layout/orgChart1"/>
    <dgm:cxn modelId="{F7F1855E-F28F-4946-9306-11D1790F4ADF}" type="presParOf" srcId="{2C8F6FAC-5D22-2143-97EF-549EED88E75C}" destId="{75EA6CA0-0F98-3D49-AF70-2624C24C0FEA}" srcOrd="2" destOrd="0" presId="urn:microsoft.com/office/officeart/2005/8/layout/orgChart1"/>
    <dgm:cxn modelId="{5E6B41BE-30BC-014B-80B1-1CE75C30547E}" type="presParOf" srcId="{90156495-3881-1647-AE4F-775921A44DC3}" destId="{D2344AB3-0A61-DB46-9797-7904BF20FCB9}" srcOrd="2" destOrd="0" presId="urn:microsoft.com/office/officeart/2005/8/layout/orgChart1"/>
    <dgm:cxn modelId="{F6B8021B-A0FC-1346-A2A3-9308517E0AE3}" type="presParOf" srcId="{90156495-3881-1647-AE4F-775921A44DC3}" destId="{B8F9D330-8847-1B4F-9654-73DEE76D61C4}" srcOrd="3" destOrd="0" presId="urn:microsoft.com/office/officeart/2005/8/layout/orgChart1"/>
    <dgm:cxn modelId="{53E83614-7BCD-D642-95B7-E47EBA414B0F}" type="presParOf" srcId="{B8F9D330-8847-1B4F-9654-73DEE76D61C4}" destId="{433EA26A-8993-A742-9144-6927C543AD8C}" srcOrd="0" destOrd="0" presId="urn:microsoft.com/office/officeart/2005/8/layout/orgChart1"/>
    <dgm:cxn modelId="{60C434D3-1E23-4749-89F6-F1963EC02D7C}" type="presParOf" srcId="{433EA26A-8993-A742-9144-6927C543AD8C}" destId="{A2F8CF50-B368-0F47-8D47-584DFEA0AE2C}" srcOrd="0" destOrd="0" presId="urn:microsoft.com/office/officeart/2005/8/layout/orgChart1"/>
    <dgm:cxn modelId="{B44229C4-90EF-C74A-9059-F2C3981A4875}" type="presParOf" srcId="{433EA26A-8993-A742-9144-6927C543AD8C}" destId="{75C20132-4B1F-9C41-A935-2C21ECBB9B47}" srcOrd="1" destOrd="0" presId="urn:microsoft.com/office/officeart/2005/8/layout/orgChart1"/>
    <dgm:cxn modelId="{3DE4E06C-8737-4D4B-B591-A5483EFA920A}" type="presParOf" srcId="{B8F9D330-8847-1B4F-9654-73DEE76D61C4}" destId="{A7C91FE3-D878-CF4A-90FB-C8E520B59292}" srcOrd="1" destOrd="0" presId="urn:microsoft.com/office/officeart/2005/8/layout/orgChart1"/>
    <dgm:cxn modelId="{22B0F06D-15D9-C149-A26E-ED879A637E40}" type="presParOf" srcId="{B8F9D330-8847-1B4F-9654-73DEE76D61C4}" destId="{29DEB5C7-6795-1E42-B93B-6645ACD31750}" srcOrd="2" destOrd="0" presId="urn:microsoft.com/office/officeart/2005/8/layout/orgChart1"/>
    <dgm:cxn modelId="{D3E5AF7D-02D9-DB41-AB05-FA22C9F7CD27}" type="presParOf" srcId="{90156495-3881-1647-AE4F-775921A44DC3}" destId="{8ED7B35D-E9F8-8C4A-BCD4-FDA2357BD519}" srcOrd="4" destOrd="0" presId="urn:microsoft.com/office/officeart/2005/8/layout/orgChart1"/>
    <dgm:cxn modelId="{65AD014A-75AE-8246-BFA7-CD04166C1F78}" type="presParOf" srcId="{90156495-3881-1647-AE4F-775921A44DC3}" destId="{66D72E85-09FD-8548-B62F-2C968AB31FD9}" srcOrd="5" destOrd="0" presId="urn:microsoft.com/office/officeart/2005/8/layout/orgChart1"/>
    <dgm:cxn modelId="{4DFA818A-7439-7A47-B100-8D191D58F27B}" type="presParOf" srcId="{66D72E85-09FD-8548-B62F-2C968AB31FD9}" destId="{922C1116-4C8A-BC4A-8545-701FEE2761F7}" srcOrd="0" destOrd="0" presId="urn:microsoft.com/office/officeart/2005/8/layout/orgChart1"/>
    <dgm:cxn modelId="{2773DD54-EC47-6A4E-B52E-47A5EEB8F9A0}" type="presParOf" srcId="{922C1116-4C8A-BC4A-8545-701FEE2761F7}" destId="{0EF81490-A4ED-4A4D-AE52-6AC08D293F7C}" srcOrd="0" destOrd="0" presId="urn:microsoft.com/office/officeart/2005/8/layout/orgChart1"/>
    <dgm:cxn modelId="{CF628198-62EC-1B46-A68B-4C0CA56CB69E}" type="presParOf" srcId="{922C1116-4C8A-BC4A-8545-701FEE2761F7}" destId="{2DEC98F3-0002-044B-AD31-B089127011AC}" srcOrd="1" destOrd="0" presId="urn:microsoft.com/office/officeart/2005/8/layout/orgChart1"/>
    <dgm:cxn modelId="{81126781-0E50-874D-969C-4F9FBEF88EE3}" type="presParOf" srcId="{66D72E85-09FD-8548-B62F-2C968AB31FD9}" destId="{367C640D-5554-094F-8C62-B9152DB73CB4}" srcOrd="1" destOrd="0" presId="urn:microsoft.com/office/officeart/2005/8/layout/orgChart1"/>
    <dgm:cxn modelId="{4B315C56-0AF1-0647-97F0-B5407B32461E}" type="presParOf" srcId="{66D72E85-09FD-8548-B62F-2C968AB31FD9}" destId="{2EC89F96-4291-7A4B-AB81-F58FB24F6FD5}" srcOrd="2" destOrd="0" presId="urn:microsoft.com/office/officeart/2005/8/layout/orgChart1"/>
    <dgm:cxn modelId="{FF66E92A-01FF-CC4A-80A3-91EDA9AEBA42}" type="presParOf" srcId="{90156495-3881-1647-AE4F-775921A44DC3}" destId="{040BCC25-798D-FE42-9C5F-6F5F831AAC27}" srcOrd="6" destOrd="0" presId="urn:microsoft.com/office/officeart/2005/8/layout/orgChart1"/>
    <dgm:cxn modelId="{3A26CB67-7316-D947-BA71-D62B0189E964}" type="presParOf" srcId="{90156495-3881-1647-AE4F-775921A44DC3}" destId="{82C57189-FAAF-464D-972E-0D8F466DB5CD}" srcOrd="7" destOrd="0" presId="urn:microsoft.com/office/officeart/2005/8/layout/orgChart1"/>
    <dgm:cxn modelId="{FCEB1A37-B442-F14E-BA5A-6067E1B7A4A2}" type="presParOf" srcId="{82C57189-FAAF-464D-972E-0D8F466DB5CD}" destId="{659E7633-089D-F549-B6C8-820C8B586D1D}" srcOrd="0" destOrd="0" presId="urn:microsoft.com/office/officeart/2005/8/layout/orgChart1"/>
    <dgm:cxn modelId="{019FFD4D-2B36-284A-B051-BD0850B9E31D}" type="presParOf" srcId="{659E7633-089D-F549-B6C8-820C8B586D1D}" destId="{84952419-EF4F-5B4A-875C-95D99BB765FC}" srcOrd="0" destOrd="0" presId="urn:microsoft.com/office/officeart/2005/8/layout/orgChart1"/>
    <dgm:cxn modelId="{4AEB3036-5DB1-C54B-BD8F-0E9F1E929FDD}" type="presParOf" srcId="{659E7633-089D-F549-B6C8-820C8B586D1D}" destId="{BEE2AB64-6F58-B04E-BA78-12FE1205F65B}" srcOrd="1" destOrd="0" presId="urn:microsoft.com/office/officeart/2005/8/layout/orgChart1"/>
    <dgm:cxn modelId="{CDA43312-A5AA-B846-A37A-FEB4F79C35DC}" type="presParOf" srcId="{82C57189-FAAF-464D-972E-0D8F466DB5CD}" destId="{FDB3B33E-3DF7-F34F-BCB4-4B966350872C}" srcOrd="1" destOrd="0" presId="urn:microsoft.com/office/officeart/2005/8/layout/orgChart1"/>
    <dgm:cxn modelId="{F53190F4-1969-274B-A13F-91B4A3F78E3C}" type="presParOf" srcId="{82C57189-FAAF-464D-972E-0D8F466DB5CD}" destId="{64CADB18-8506-2942-B44B-0BAAEF725E8B}" srcOrd="2" destOrd="0" presId="urn:microsoft.com/office/officeart/2005/8/layout/orgChart1"/>
    <dgm:cxn modelId="{ACF53123-1EDD-F543-A296-DB43BAD094D2}" type="presParOf" srcId="{5A859D6B-502B-BA49-8D08-21ED9D4C61B8}" destId="{5BE1D9BB-4E74-0C40-B8CA-D3ED4AB70D05}" srcOrd="2" destOrd="0" presId="urn:microsoft.com/office/officeart/2005/8/layout/orgChart1"/>
    <dgm:cxn modelId="{AA044FF4-8B15-4E48-B429-F692DB9C544A}" type="presParOf" srcId="{58327CB7-10B5-A144-B6A0-038E464D8F36}" destId="{7B389255-ADCE-104E-91FB-0F9BC77353A3}" srcOrd="4" destOrd="0" presId="urn:microsoft.com/office/officeart/2005/8/layout/orgChart1"/>
    <dgm:cxn modelId="{1393CA4E-5955-0842-ABD1-495C05EF5736}" type="presParOf" srcId="{58327CB7-10B5-A144-B6A0-038E464D8F36}" destId="{8A7D7278-4A79-B149-A56E-D148A26BC340}" srcOrd="5" destOrd="0" presId="urn:microsoft.com/office/officeart/2005/8/layout/orgChart1"/>
    <dgm:cxn modelId="{01574507-C772-074F-A6B4-9A2A5A703E4F}" type="presParOf" srcId="{8A7D7278-4A79-B149-A56E-D148A26BC340}" destId="{E1CA5FFD-69B4-C940-A239-B9F53B3E5DF6}" srcOrd="0" destOrd="0" presId="urn:microsoft.com/office/officeart/2005/8/layout/orgChart1"/>
    <dgm:cxn modelId="{1FC92B4C-1D22-8E43-AA9F-355D5D67BD40}" type="presParOf" srcId="{E1CA5FFD-69B4-C940-A239-B9F53B3E5DF6}" destId="{393287F5-3781-7D4F-A926-C5A50CC050C3}" srcOrd="0" destOrd="0" presId="urn:microsoft.com/office/officeart/2005/8/layout/orgChart1"/>
    <dgm:cxn modelId="{C3D57DF6-0400-D549-B926-E786C50BAF7A}" type="presParOf" srcId="{E1CA5FFD-69B4-C940-A239-B9F53B3E5DF6}" destId="{47FE20E2-905F-E14A-8DFE-49875D2A7BE5}" srcOrd="1" destOrd="0" presId="urn:microsoft.com/office/officeart/2005/8/layout/orgChart1"/>
    <dgm:cxn modelId="{948A737F-5505-D147-93E1-D0D164265599}" type="presParOf" srcId="{8A7D7278-4A79-B149-A56E-D148A26BC340}" destId="{9888F1F2-E085-3B42-9FE1-3D688F183C42}" srcOrd="1" destOrd="0" presId="urn:microsoft.com/office/officeart/2005/8/layout/orgChart1"/>
    <dgm:cxn modelId="{1F390AF3-91C5-3B4D-8D1D-C71DD2119193}" type="presParOf" srcId="{9888F1F2-E085-3B42-9FE1-3D688F183C42}" destId="{06726CF0-F336-7F47-B2F0-18A8303BF1EA}" srcOrd="0" destOrd="0" presId="urn:microsoft.com/office/officeart/2005/8/layout/orgChart1"/>
    <dgm:cxn modelId="{4209F04E-D4E2-5946-9517-90FC85D56FF9}" type="presParOf" srcId="{9888F1F2-E085-3B42-9FE1-3D688F183C42}" destId="{C4FBAA91-A65C-6C42-8098-D9EBFB47A217}" srcOrd="1" destOrd="0" presId="urn:microsoft.com/office/officeart/2005/8/layout/orgChart1"/>
    <dgm:cxn modelId="{3CA95DDB-38E0-BE41-A101-F58488FF749E}" type="presParOf" srcId="{C4FBAA91-A65C-6C42-8098-D9EBFB47A217}" destId="{0C601E0D-6521-C646-81F9-98C3266F93DB}" srcOrd="0" destOrd="0" presId="urn:microsoft.com/office/officeart/2005/8/layout/orgChart1"/>
    <dgm:cxn modelId="{EE64E893-95B9-E94D-B98B-75878EB86D69}" type="presParOf" srcId="{0C601E0D-6521-C646-81F9-98C3266F93DB}" destId="{E342287A-D7FA-CE43-B1D4-87CA92E65831}" srcOrd="0" destOrd="0" presId="urn:microsoft.com/office/officeart/2005/8/layout/orgChart1"/>
    <dgm:cxn modelId="{CBF6C0AE-3CA6-AE45-851F-CCBA3DA1AC27}" type="presParOf" srcId="{0C601E0D-6521-C646-81F9-98C3266F93DB}" destId="{B6FE595F-D4ED-7B43-879C-C7F74B977DBC}" srcOrd="1" destOrd="0" presId="urn:microsoft.com/office/officeart/2005/8/layout/orgChart1"/>
    <dgm:cxn modelId="{D31946DE-AAE1-ED4A-B164-514175B71060}" type="presParOf" srcId="{C4FBAA91-A65C-6C42-8098-D9EBFB47A217}" destId="{C51C148B-4E8C-FF46-AA5A-38DE46D6728E}" srcOrd="1" destOrd="0" presId="urn:microsoft.com/office/officeart/2005/8/layout/orgChart1"/>
    <dgm:cxn modelId="{F14A60C7-762D-9341-B289-18B3E8972B58}" type="presParOf" srcId="{C4FBAA91-A65C-6C42-8098-D9EBFB47A217}" destId="{8EE45D46-31D4-C940-B564-31E7F8292605}" srcOrd="2" destOrd="0" presId="urn:microsoft.com/office/officeart/2005/8/layout/orgChart1"/>
    <dgm:cxn modelId="{972D65A3-AFAD-2F4B-A6CC-4689D3630520}" type="presParOf" srcId="{9888F1F2-E085-3B42-9FE1-3D688F183C42}" destId="{B5E5EF4A-A56C-8D47-B582-081E4C415884}" srcOrd="2" destOrd="0" presId="urn:microsoft.com/office/officeart/2005/8/layout/orgChart1"/>
    <dgm:cxn modelId="{C67E55F1-8EA4-8240-9F64-FC56002047D1}" type="presParOf" srcId="{9888F1F2-E085-3B42-9FE1-3D688F183C42}" destId="{4D3C9FC1-16D6-E742-AA64-3783333944C2}" srcOrd="3" destOrd="0" presId="urn:microsoft.com/office/officeart/2005/8/layout/orgChart1"/>
    <dgm:cxn modelId="{638C6CFF-B4D0-F345-9FFD-38DF586B143B}" type="presParOf" srcId="{4D3C9FC1-16D6-E742-AA64-3783333944C2}" destId="{991E81D1-6D4A-6B46-B66C-E247A23A5FC6}" srcOrd="0" destOrd="0" presId="urn:microsoft.com/office/officeart/2005/8/layout/orgChart1"/>
    <dgm:cxn modelId="{6970DF29-75F7-8C44-98BC-ADE53B441CCC}" type="presParOf" srcId="{991E81D1-6D4A-6B46-B66C-E247A23A5FC6}" destId="{231A02E1-C587-EC47-AC01-2F04C53A08FE}" srcOrd="0" destOrd="0" presId="urn:microsoft.com/office/officeart/2005/8/layout/orgChart1"/>
    <dgm:cxn modelId="{FB5FA992-D3FC-0948-B85D-542446B5603E}" type="presParOf" srcId="{991E81D1-6D4A-6B46-B66C-E247A23A5FC6}" destId="{C65A3B9B-7732-B14D-B2D5-D1A8C9CC900B}" srcOrd="1" destOrd="0" presId="urn:microsoft.com/office/officeart/2005/8/layout/orgChart1"/>
    <dgm:cxn modelId="{DF9346A2-A670-E048-975C-817C4D681AA4}" type="presParOf" srcId="{4D3C9FC1-16D6-E742-AA64-3783333944C2}" destId="{1BD7A3EF-3D30-9E4A-AB7D-E7656BCEB38E}" srcOrd="1" destOrd="0" presId="urn:microsoft.com/office/officeart/2005/8/layout/orgChart1"/>
    <dgm:cxn modelId="{BB28C1FC-8513-274D-8FB3-850C25174D20}" type="presParOf" srcId="{4D3C9FC1-16D6-E742-AA64-3783333944C2}" destId="{35D40B15-AC32-EF49-A669-F9D1C546F771}" srcOrd="2" destOrd="0" presId="urn:microsoft.com/office/officeart/2005/8/layout/orgChart1"/>
    <dgm:cxn modelId="{B794397E-C4D8-7D41-B715-A2DF53593F31}" type="presParOf" srcId="{9888F1F2-E085-3B42-9FE1-3D688F183C42}" destId="{68809A29-5407-904B-8CF8-86ED4A91EFEB}" srcOrd="4" destOrd="0" presId="urn:microsoft.com/office/officeart/2005/8/layout/orgChart1"/>
    <dgm:cxn modelId="{76840B54-8D22-C646-9442-004295D3365A}" type="presParOf" srcId="{9888F1F2-E085-3B42-9FE1-3D688F183C42}" destId="{F80733E6-CD37-7145-A0E1-F7D75B579458}" srcOrd="5" destOrd="0" presId="urn:microsoft.com/office/officeart/2005/8/layout/orgChart1"/>
    <dgm:cxn modelId="{6013E4DD-BC33-534D-A28B-41F13ABA134B}" type="presParOf" srcId="{F80733E6-CD37-7145-A0E1-F7D75B579458}" destId="{967C2863-D6AE-4F47-9A06-589B05BB439D}" srcOrd="0" destOrd="0" presId="urn:microsoft.com/office/officeart/2005/8/layout/orgChart1"/>
    <dgm:cxn modelId="{6D871AE5-D2F9-4D4F-B8E6-0C717912A3C1}" type="presParOf" srcId="{967C2863-D6AE-4F47-9A06-589B05BB439D}" destId="{A6F0D143-2E1C-5349-B891-36B2B902C0D6}" srcOrd="0" destOrd="0" presId="urn:microsoft.com/office/officeart/2005/8/layout/orgChart1"/>
    <dgm:cxn modelId="{BAB65ECB-B53E-3847-BB9B-C00F3ECFF628}" type="presParOf" srcId="{967C2863-D6AE-4F47-9A06-589B05BB439D}" destId="{4EF76F53-E9AD-5D46-AEE5-5B7FD9DC9CBD}" srcOrd="1" destOrd="0" presId="urn:microsoft.com/office/officeart/2005/8/layout/orgChart1"/>
    <dgm:cxn modelId="{389D6959-C468-2644-B7EB-8D2D5357C371}" type="presParOf" srcId="{F80733E6-CD37-7145-A0E1-F7D75B579458}" destId="{12524771-19CB-854A-816D-15F5C21EC36D}" srcOrd="1" destOrd="0" presId="urn:microsoft.com/office/officeart/2005/8/layout/orgChart1"/>
    <dgm:cxn modelId="{0636C4F5-F6D4-154D-9A91-51319789ABD0}" type="presParOf" srcId="{F80733E6-CD37-7145-A0E1-F7D75B579458}" destId="{7ADCF6B3-7E8C-A84D-818A-FD906BD327BB}" srcOrd="2" destOrd="0" presId="urn:microsoft.com/office/officeart/2005/8/layout/orgChart1"/>
    <dgm:cxn modelId="{B53681E5-A594-3B48-85E1-08014126C6C0}" type="presParOf" srcId="{9888F1F2-E085-3B42-9FE1-3D688F183C42}" destId="{B0FDF9B1-299F-2742-B22F-8F8C9B98EACE}" srcOrd="6" destOrd="0" presId="urn:microsoft.com/office/officeart/2005/8/layout/orgChart1"/>
    <dgm:cxn modelId="{B08B7FC1-A7D8-794E-BBB3-48A2E426CFFC}" type="presParOf" srcId="{9888F1F2-E085-3B42-9FE1-3D688F183C42}" destId="{2F46C3B3-35C0-FE40-B2EF-1249A95FBC87}" srcOrd="7" destOrd="0" presId="urn:microsoft.com/office/officeart/2005/8/layout/orgChart1"/>
    <dgm:cxn modelId="{68F15215-AD01-F84E-B72B-0377A4196CFE}" type="presParOf" srcId="{2F46C3B3-35C0-FE40-B2EF-1249A95FBC87}" destId="{5045D3FF-9D19-CC43-A63D-317EF36DECCF}" srcOrd="0" destOrd="0" presId="urn:microsoft.com/office/officeart/2005/8/layout/orgChart1"/>
    <dgm:cxn modelId="{665360FD-C527-644C-9B84-A63DF3B6A6C7}" type="presParOf" srcId="{5045D3FF-9D19-CC43-A63D-317EF36DECCF}" destId="{124A9B5F-D80C-9148-A0C8-69347109427A}" srcOrd="0" destOrd="0" presId="urn:microsoft.com/office/officeart/2005/8/layout/orgChart1"/>
    <dgm:cxn modelId="{C2768FAD-4052-C747-A3A2-12313548BA0D}" type="presParOf" srcId="{5045D3FF-9D19-CC43-A63D-317EF36DECCF}" destId="{AF130273-884A-164F-B75C-990C810139B5}" srcOrd="1" destOrd="0" presId="urn:microsoft.com/office/officeart/2005/8/layout/orgChart1"/>
    <dgm:cxn modelId="{3C24D4E8-A111-1248-9C1D-31BCA91DEB97}" type="presParOf" srcId="{2F46C3B3-35C0-FE40-B2EF-1249A95FBC87}" destId="{C25E43A7-F02F-4341-9020-17CE2FB2B32F}" srcOrd="1" destOrd="0" presId="urn:microsoft.com/office/officeart/2005/8/layout/orgChart1"/>
    <dgm:cxn modelId="{780CC2D9-FDA9-464B-B463-21E3B4FFEDE8}" type="presParOf" srcId="{2F46C3B3-35C0-FE40-B2EF-1249A95FBC87}" destId="{3AA28615-119C-0344-935D-AA6FDEE36A51}" srcOrd="2" destOrd="0" presId="urn:microsoft.com/office/officeart/2005/8/layout/orgChart1"/>
    <dgm:cxn modelId="{C34B2EAF-FC34-6D43-BD22-A1ADEC1CC531}" type="presParOf" srcId="{8A7D7278-4A79-B149-A56E-D148A26BC340}" destId="{427C465E-BB77-5446-AC2F-647C9BAD7304}" srcOrd="2" destOrd="0" presId="urn:microsoft.com/office/officeart/2005/8/layout/orgChart1"/>
    <dgm:cxn modelId="{1E8DC613-6C9F-8C4E-A595-1B5AB4617E66}" type="presParOf" srcId="{58327CB7-10B5-A144-B6A0-038E464D8F36}" destId="{F7FE74E6-47A6-4A40-B13C-02A4B50555C8}" srcOrd="6" destOrd="0" presId="urn:microsoft.com/office/officeart/2005/8/layout/orgChart1"/>
    <dgm:cxn modelId="{B18F2C95-ED18-5A4A-998D-1A18F7676585}" type="presParOf" srcId="{58327CB7-10B5-A144-B6A0-038E464D8F36}" destId="{5032B47E-F33A-9940-B771-20EEE3C47E4C}" srcOrd="7" destOrd="0" presId="urn:microsoft.com/office/officeart/2005/8/layout/orgChart1"/>
    <dgm:cxn modelId="{876821AC-A8CC-F843-B013-EBD525081D46}" type="presParOf" srcId="{5032B47E-F33A-9940-B771-20EEE3C47E4C}" destId="{88D9D8EA-72B0-F14D-A407-82CB15634C6C}" srcOrd="0" destOrd="0" presId="urn:microsoft.com/office/officeart/2005/8/layout/orgChart1"/>
    <dgm:cxn modelId="{29ED898A-97A7-6F42-A2AD-AB39E6179ABA}" type="presParOf" srcId="{88D9D8EA-72B0-F14D-A407-82CB15634C6C}" destId="{233825D6-7527-D04B-ACAB-DDAB34AFDBE9}" srcOrd="0" destOrd="0" presId="urn:microsoft.com/office/officeart/2005/8/layout/orgChart1"/>
    <dgm:cxn modelId="{573767FC-03B8-3E4C-A9F4-1501F2161A2A}" type="presParOf" srcId="{88D9D8EA-72B0-F14D-A407-82CB15634C6C}" destId="{43AE9CAA-B2DA-CA4D-9926-C454EFE8B3AD}" srcOrd="1" destOrd="0" presId="urn:microsoft.com/office/officeart/2005/8/layout/orgChart1"/>
    <dgm:cxn modelId="{8665576C-6CB7-0B41-A87D-45A56144B663}" type="presParOf" srcId="{5032B47E-F33A-9940-B771-20EEE3C47E4C}" destId="{F8E04E0B-3FCC-D84D-8881-15B3E300730D}" srcOrd="1" destOrd="0" presId="urn:microsoft.com/office/officeart/2005/8/layout/orgChart1"/>
    <dgm:cxn modelId="{16776C53-C92F-2F45-AAB7-53997DFDD7E6}" type="presParOf" srcId="{F8E04E0B-3FCC-D84D-8881-15B3E300730D}" destId="{6E125445-C791-A948-A862-E3D3AD708814}" srcOrd="0" destOrd="0" presId="urn:microsoft.com/office/officeart/2005/8/layout/orgChart1"/>
    <dgm:cxn modelId="{E0E7CE45-FB32-C34D-9DB2-18BDF6E045C1}" type="presParOf" srcId="{F8E04E0B-3FCC-D84D-8881-15B3E300730D}" destId="{9C643668-0AB3-0D4A-A0DB-45BF90153CBE}" srcOrd="1" destOrd="0" presId="urn:microsoft.com/office/officeart/2005/8/layout/orgChart1"/>
    <dgm:cxn modelId="{AA1CD27B-FD57-6E4B-8CBB-829DC8C02F2E}" type="presParOf" srcId="{9C643668-0AB3-0D4A-A0DB-45BF90153CBE}" destId="{639F2649-45A3-2742-8AF7-AC80905A4279}" srcOrd="0" destOrd="0" presId="urn:microsoft.com/office/officeart/2005/8/layout/orgChart1"/>
    <dgm:cxn modelId="{A87BB715-CBD1-5F49-892B-D0E52EF7CB48}" type="presParOf" srcId="{639F2649-45A3-2742-8AF7-AC80905A4279}" destId="{5E61E512-8675-4541-AD09-ECA668EB70EA}" srcOrd="0" destOrd="0" presId="urn:microsoft.com/office/officeart/2005/8/layout/orgChart1"/>
    <dgm:cxn modelId="{AED7349F-E4D1-C542-BDEE-665673C0BD8A}" type="presParOf" srcId="{639F2649-45A3-2742-8AF7-AC80905A4279}" destId="{19ECBFAE-A648-1F4C-858A-EFACF1144A9E}" srcOrd="1" destOrd="0" presId="urn:microsoft.com/office/officeart/2005/8/layout/orgChart1"/>
    <dgm:cxn modelId="{ABA05196-3DAC-CE4C-AC0F-5889558A9B31}" type="presParOf" srcId="{9C643668-0AB3-0D4A-A0DB-45BF90153CBE}" destId="{421BCE96-C78F-6A46-A6D7-193508B9282D}" srcOrd="1" destOrd="0" presId="urn:microsoft.com/office/officeart/2005/8/layout/orgChart1"/>
    <dgm:cxn modelId="{183C70DF-F4F6-AF4B-8D3F-4E9A9CAB7EAA}" type="presParOf" srcId="{9C643668-0AB3-0D4A-A0DB-45BF90153CBE}" destId="{B1F07485-4832-2642-9BC2-CA93253AF970}" srcOrd="2" destOrd="0" presId="urn:microsoft.com/office/officeart/2005/8/layout/orgChart1"/>
    <dgm:cxn modelId="{E298760C-AA98-4547-85E1-B7AA9AAB19CE}" type="presParOf" srcId="{F8E04E0B-3FCC-D84D-8881-15B3E300730D}" destId="{571D85B4-C598-7E4C-9911-3E714EC20825}" srcOrd="2" destOrd="0" presId="urn:microsoft.com/office/officeart/2005/8/layout/orgChart1"/>
    <dgm:cxn modelId="{E1263D95-13C1-9342-AC07-BC663B8A47EB}" type="presParOf" srcId="{F8E04E0B-3FCC-D84D-8881-15B3E300730D}" destId="{7A21CB86-0A15-2E4D-AEE0-EEA8CA1DC778}" srcOrd="3" destOrd="0" presId="urn:microsoft.com/office/officeart/2005/8/layout/orgChart1"/>
    <dgm:cxn modelId="{064AA1CD-FBA8-EF41-8F02-FAF872BACA20}" type="presParOf" srcId="{7A21CB86-0A15-2E4D-AEE0-EEA8CA1DC778}" destId="{9A3962C8-5314-EC4C-9FC5-2989D6BF3BD6}" srcOrd="0" destOrd="0" presId="urn:microsoft.com/office/officeart/2005/8/layout/orgChart1"/>
    <dgm:cxn modelId="{9DB2B787-A7CD-B248-87B2-E7E098235E4E}" type="presParOf" srcId="{9A3962C8-5314-EC4C-9FC5-2989D6BF3BD6}" destId="{C32AB183-049F-9D49-B6AE-D68B90F3A921}" srcOrd="0" destOrd="0" presId="urn:microsoft.com/office/officeart/2005/8/layout/orgChart1"/>
    <dgm:cxn modelId="{6586BB86-EBC8-0541-B579-01D92B41D173}" type="presParOf" srcId="{9A3962C8-5314-EC4C-9FC5-2989D6BF3BD6}" destId="{91F2A0B8-4D59-4A4F-8EBE-427C3A864348}" srcOrd="1" destOrd="0" presId="urn:microsoft.com/office/officeart/2005/8/layout/orgChart1"/>
    <dgm:cxn modelId="{098E22EE-BAE7-5143-9E82-B6300AEE8EAC}" type="presParOf" srcId="{7A21CB86-0A15-2E4D-AEE0-EEA8CA1DC778}" destId="{9747A11F-E69B-CB4F-89D4-32F3ED1109D5}" srcOrd="1" destOrd="0" presId="urn:microsoft.com/office/officeart/2005/8/layout/orgChart1"/>
    <dgm:cxn modelId="{65F02359-F074-B24E-BEAC-9A5A44AA16D6}" type="presParOf" srcId="{7A21CB86-0A15-2E4D-AEE0-EEA8CA1DC778}" destId="{A8F7382A-BC74-8648-9CAA-FA3D9194DDDB}" srcOrd="2" destOrd="0" presId="urn:microsoft.com/office/officeart/2005/8/layout/orgChart1"/>
    <dgm:cxn modelId="{C56D7CCE-6BBA-524E-899E-DEE24CB39AB0}" type="presParOf" srcId="{F8E04E0B-3FCC-D84D-8881-15B3E300730D}" destId="{46F1F2E8-6B1E-C94D-80F5-EE071241DF31}" srcOrd="4" destOrd="0" presId="urn:microsoft.com/office/officeart/2005/8/layout/orgChart1"/>
    <dgm:cxn modelId="{A4C343FB-D1BE-9544-9C5B-A957AE4EA935}" type="presParOf" srcId="{F8E04E0B-3FCC-D84D-8881-15B3E300730D}" destId="{9ED3A5FE-329A-E342-A5D5-33F745A3DBA5}" srcOrd="5" destOrd="0" presId="urn:microsoft.com/office/officeart/2005/8/layout/orgChart1"/>
    <dgm:cxn modelId="{7F2AF4F8-5B42-4346-9CE1-7C7D36B43CAA}" type="presParOf" srcId="{9ED3A5FE-329A-E342-A5D5-33F745A3DBA5}" destId="{3B9068CE-5491-444E-AEAF-7BD5FC0E1A67}" srcOrd="0" destOrd="0" presId="urn:microsoft.com/office/officeart/2005/8/layout/orgChart1"/>
    <dgm:cxn modelId="{219A039F-6B26-234B-A02E-250B6A8086E2}" type="presParOf" srcId="{3B9068CE-5491-444E-AEAF-7BD5FC0E1A67}" destId="{EA8B592B-46BF-F14B-A5A6-8EA2BCAC41E9}" srcOrd="0" destOrd="0" presId="urn:microsoft.com/office/officeart/2005/8/layout/orgChart1"/>
    <dgm:cxn modelId="{08E71710-62BE-4446-9383-63C7137D5B60}" type="presParOf" srcId="{3B9068CE-5491-444E-AEAF-7BD5FC0E1A67}" destId="{691AC4D8-F3D2-BB43-AA59-BAB04A8A18A7}" srcOrd="1" destOrd="0" presId="urn:microsoft.com/office/officeart/2005/8/layout/orgChart1"/>
    <dgm:cxn modelId="{CC69F985-80BD-9849-AA9F-C68557D333FD}" type="presParOf" srcId="{9ED3A5FE-329A-E342-A5D5-33F745A3DBA5}" destId="{4B5B810D-0C03-8445-966B-93D719C84CBE}" srcOrd="1" destOrd="0" presId="urn:microsoft.com/office/officeart/2005/8/layout/orgChart1"/>
    <dgm:cxn modelId="{63D0D32F-4F45-9D46-AEAC-9A7AA74FB284}" type="presParOf" srcId="{9ED3A5FE-329A-E342-A5D5-33F745A3DBA5}" destId="{EAE338BB-54D4-E646-9025-5B01205F0809}" srcOrd="2" destOrd="0" presId="urn:microsoft.com/office/officeart/2005/8/layout/orgChart1"/>
    <dgm:cxn modelId="{B196BBC7-13EC-C84B-AD3D-4C7960BAD597}" type="presParOf" srcId="{F8E04E0B-3FCC-D84D-8881-15B3E300730D}" destId="{7BE20FCB-A156-7048-B036-368C45A2016B}" srcOrd="6" destOrd="0" presId="urn:microsoft.com/office/officeart/2005/8/layout/orgChart1"/>
    <dgm:cxn modelId="{59F84D62-671E-BD40-8CAA-0245C10A5AA1}" type="presParOf" srcId="{F8E04E0B-3FCC-D84D-8881-15B3E300730D}" destId="{35EA24BA-1D8E-7241-A47A-CB5751648D2F}" srcOrd="7" destOrd="0" presId="urn:microsoft.com/office/officeart/2005/8/layout/orgChart1"/>
    <dgm:cxn modelId="{CE41816F-B775-174E-8479-34D961A646E9}" type="presParOf" srcId="{35EA24BA-1D8E-7241-A47A-CB5751648D2F}" destId="{929B2B35-11F1-2E44-AD12-A5E4B3621731}" srcOrd="0" destOrd="0" presId="urn:microsoft.com/office/officeart/2005/8/layout/orgChart1"/>
    <dgm:cxn modelId="{DDCE0F37-4A15-BD4C-830C-0D173328441F}" type="presParOf" srcId="{929B2B35-11F1-2E44-AD12-A5E4B3621731}" destId="{50F3E8E5-28FE-3143-A774-E66BD323F0C1}" srcOrd="0" destOrd="0" presId="urn:microsoft.com/office/officeart/2005/8/layout/orgChart1"/>
    <dgm:cxn modelId="{CEFD9FED-14E7-AD42-973A-D3F206B440DE}" type="presParOf" srcId="{929B2B35-11F1-2E44-AD12-A5E4B3621731}" destId="{9BFA7D5D-0043-7F45-AED1-5282BA0C4B45}" srcOrd="1" destOrd="0" presId="urn:microsoft.com/office/officeart/2005/8/layout/orgChart1"/>
    <dgm:cxn modelId="{0C6A93AA-3357-7649-A992-BC102529BEC1}" type="presParOf" srcId="{35EA24BA-1D8E-7241-A47A-CB5751648D2F}" destId="{A9CBC48F-1654-F247-B385-C157641B83CF}" srcOrd="1" destOrd="0" presId="urn:microsoft.com/office/officeart/2005/8/layout/orgChart1"/>
    <dgm:cxn modelId="{B55536F3-C3CD-CB4D-9943-C0924D39615C}" type="presParOf" srcId="{35EA24BA-1D8E-7241-A47A-CB5751648D2F}" destId="{93FEFDDB-0E8B-D340-A3AA-BEFE19D62BD8}" srcOrd="2" destOrd="0" presId="urn:microsoft.com/office/officeart/2005/8/layout/orgChart1"/>
    <dgm:cxn modelId="{59A28C8F-C3C8-5F41-8405-E6DF2DB44E0E}" type="presParOf" srcId="{5032B47E-F33A-9940-B771-20EEE3C47E4C}" destId="{AD3BDF96-5591-6C4D-987A-BE3669132416}" srcOrd="2" destOrd="0" presId="urn:microsoft.com/office/officeart/2005/8/layout/orgChart1"/>
    <dgm:cxn modelId="{0127D7C8-1889-DD43-9C15-4DB48F98C66D}" type="presParOf" srcId="{58327CB7-10B5-A144-B6A0-038E464D8F36}" destId="{23CA7795-035A-4D45-A448-1A02E7D8020C}" srcOrd="8" destOrd="0" presId="urn:microsoft.com/office/officeart/2005/8/layout/orgChart1"/>
    <dgm:cxn modelId="{11B9DC73-EBE9-0E4C-AAC9-27C4B37E0E3C}" type="presParOf" srcId="{58327CB7-10B5-A144-B6A0-038E464D8F36}" destId="{4BEEAEDD-4C8B-D640-80C9-BABD6A909EE5}" srcOrd="9" destOrd="0" presId="urn:microsoft.com/office/officeart/2005/8/layout/orgChart1"/>
    <dgm:cxn modelId="{21F2CC25-0B26-4A48-A7CE-EC7B082CF444}" type="presParOf" srcId="{4BEEAEDD-4C8B-D640-80C9-BABD6A909EE5}" destId="{BB823C80-D37B-5F4A-8379-BB08A489507C}" srcOrd="0" destOrd="0" presId="urn:microsoft.com/office/officeart/2005/8/layout/orgChart1"/>
    <dgm:cxn modelId="{3B05F9FC-7746-6949-931F-B8E38ED8221F}" type="presParOf" srcId="{BB823C80-D37B-5F4A-8379-BB08A489507C}" destId="{E00513F1-6BD4-7A4C-9053-6E0782CD5001}" srcOrd="0" destOrd="0" presId="urn:microsoft.com/office/officeart/2005/8/layout/orgChart1"/>
    <dgm:cxn modelId="{11D18DD2-2BA6-544A-8E90-C4F1E4F751A9}" type="presParOf" srcId="{BB823C80-D37B-5F4A-8379-BB08A489507C}" destId="{AF58C841-E329-B241-8ABB-8DBE6B96B7BB}" srcOrd="1" destOrd="0" presId="urn:microsoft.com/office/officeart/2005/8/layout/orgChart1"/>
    <dgm:cxn modelId="{41CD3AA7-8349-2A4D-BD21-95ACC0273D77}" type="presParOf" srcId="{4BEEAEDD-4C8B-D640-80C9-BABD6A909EE5}" destId="{FBC98286-5321-EC46-B523-F93C7972502E}" srcOrd="1" destOrd="0" presId="urn:microsoft.com/office/officeart/2005/8/layout/orgChart1"/>
    <dgm:cxn modelId="{54C1EF94-9DCE-D34C-9AED-FF36B38DBD16}" type="presParOf" srcId="{FBC98286-5321-EC46-B523-F93C7972502E}" destId="{9B59F6C3-87D8-564A-850F-48052A295D8F}" srcOrd="0" destOrd="0" presId="urn:microsoft.com/office/officeart/2005/8/layout/orgChart1"/>
    <dgm:cxn modelId="{BB190EDB-0F6C-1948-BB47-3546AE516A0F}" type="presParOf" srcId="{FBC98286-5321-EC46-B523-F93C7972502E}" destId="{D1676513-37F6-E147-B90A-6B5549EAF2D2}" srcOrd="1" destOrd="0" presId="urn:microsoft.com/office/officeart/2005/8/layout/orgChart1"/>
    <dgm:cxn modelId="{2F0F76E3-96C2-7E45-9A10-D4E2E9A3A55F}" type="presParOf" srcId="{D1676513-37F6-E147-B90A-6B5549EAF2D2}" destId="{EDDCF96F-E579-9A41-B587-3B2F57E3401A}" srcOrd="0" destOrd="0" presId="urn:microsoft.com/office/officeart/2005/8/layout/orgChart1"/>
    <dgm:cxn modelId="{0FB48A40-045A-9946-ABCE-E4DF603B2AE1}" type="presParOf" srcId="{EDDCF96F-E579-9A41-B587-3B2F57E3401A}" destId="{0541D309-5438-7349-AF32-B0A8A7E7D426}" srcOrd="0" destOrd="0" presId="urn:microsoft.com/office/officeart/2005/8/layout/orgChart1"/>
    <dgm:cxn modelId="{1E532FAF-85DC-F44D-A95F-BE6034C748AF}" type="presParOf" srcId="{EDDCF96F-E579-9A41-B587-3B2F57E3401A}" destId="{7F599DFC-C5C7-D542-ABE0-473379F472AA}" srcOrd="1" destOrd="0" presId="urn:microsoft.com/office/officeart/2005/8/layout/orgChart1"/>
    <dgm:cxn modelId="{30E8691E-53B7-6449-84F4-C60F95444EF6}" type="presParOf" srcId="{D1676513-37F6-E147-B90A-6B5549EAF2D2}" destId="{63CC7BF0-B6A4-934E-987A-26F258C7616A}" srcOrd="1" destOrd="0" presId="urn:microsoft.com/office/officeart/2005/8/layout/orgChart1"/>
    <dgm:cxn modelId="{9EBCF564-7342-FA4F-BB72-9309CC4D6182}" type="presParOf" srcId="{D1676513-37F6-E147-B90A-6B5549EAF2D2}" destId="{819B6BC5-992D-AE49-8817-919636386A20}" srcOrd="2" destOrd="0" presId="urn:microsoft.com/office/officeart/2005/8/layout/orgChart1"/>
    <dgm:cxn modelId="{1F556DE3-0B9A-E141-B588-F730E0857BA1}" type="presParOf" srcId="{FBC98286-5321-EC46-B523-F93C7972502E}" destId="{B533BAB9-F908-364E-AD35-B1D606EC0C26}" srcOrd="2" destOrd="0" presId="urn:microsoft.com/office/officeart/2005/8/layout/orgChart1"/>
    <dgm:cxn modelId="{055ECC98-E533-D54B-BFBF-136CA46B58CE}" type="presParOf" srcId="{FBC98286-5321-EC46-B523-F93C7972502E}" destId="{8E2A65A6-1F44-074D-9A1D-284786F44D3E}" srcOrd="3" destOrd="0" presId="urn:microsoft.com/office/officeart/2005/8/layout/orgChart1"/>
    <dgm:cxn modelId="{43C3B697-1EF0-CF4E-88A4-BD2BA4063FDD}" type="presParOf" srcId="{8E2A65A6-1F44-074D-9A1D-284786F44D3E}" destId="{5126753F-FA93-1340-85DD-056861D6057C}" srcOrd="0" destOrd="0" presId="urn:microsoft.com/office/officeart/2005/8/layout/orgChart1"/>
    <dgm:cxn modelId="{95394305-6899-C44E-AB07-CAE077459CB6}" type="presParOf" srcId="{5126753F-FA93-1340-85DD-056861D6057C}" destId="{205064A5-1387-D74E-9FB3-CC2FC358877E}" srcOrd="0" destOrd="0" presId="urn:microsoft.com/office/officeart/2005/8/layout/orgChart1"/>
    <dgm:cxn modelId="{851C5378-4A1E-F846-8890-3B79218DF15D}" type="presParOf" srcId="{5126753F-FA93-1340-85DD-056861D6057C}" destId="{7B223C39-9CAF-1549-A998-B958B72760D5}" srcOrd="1" destOrd="0" presId="urn:microsoft.com/office/officeart/2005/8/layout/orgChart1"/>
    <dgm:cxn modelId="{8AB5C14C-5EB1-9A42-A663-58ADE958DEAC}" type="presParOf" srcId="{8E2A65A6-1F44-074D-9A1D-284786F44D3E}" destId="{58AF7E82-B937-A449-9746-73E128D34B89}" srcOrd="1" destOrd="0" presId="urn:microsoft.com/office/officeart/2005/8/layout/orgChart1"/>
    <dgm:cxn modelId="{80230E8F-014F-984E-B6E2-7C6EAC7A7595}" type="presParOf" srcId="{8E2A65A6-1F44-074D-9A1D-284786F44D3E}" destId="{214A8C35-75D3-E94F-A413-0B632A2F036E}" srcOrd="2" destOrd="0" presId="urn:microsoft.com/office/officeart/2005/8/layout/orgChart1"/>
    <dgm:cxn modelId="{C5281512-47D8-3D41-AB02-98F7C2305B0E}" type="presParOf" srcId="{FBC98286-5321-EC46-B523-F93C7972502E}" destId="{458E221F-429C-7042-B91A-90F078B0EEEC}" srcOrd="4" destOrd="0" presId="urn:microsoft.com/office/officeart/2005/8/layout/orgChart1"/>
    <dgm:cxn modelId="{6ED3334B-4F20-2444-BC43-E043AE2F8314}" type="presParOf" srcId="{FBC98286-5321-EC46-B523-F93C7972502E}" destId="{9FCD8271-819B-A24B-AB91-561C604FAAA1}" srcOrd="5" destOrd="0" presId="urn:microsoft.com/office/officeart/2005/8/layout/orgChart1"/>
    <dgm:cxn modelId="{F2301DE6-DD1B-5A40-B518-4E6632EDA687}" type="presParOf" srcId="{9FCD8271-819B-A24B-AB91-561C604FAAA1}" destId="{260B9932-C32F-CF4D-B5A4-3015A162B441}" srcOrd="0" destOrd="0" presId="urn:microsoft.com/office/officeart/2005/8/layout/orgChart1"/>
    <dgm:cxn modelId="{1C0CF837-03FE-9C4C-B1CB-B54E4E8F7E31}" type="presParOf" srcId="{260B9932-C32F-CF4D-B5A4-3015A162B441}" destId="{24BED9D9-683C-5C4C-9166-A3C7270231FC}" srcOrd="0" destOrd="0" presId="urn:microsoft.com/office/officeart/2005/8/layout/orgChart1"/>
    <dgm:cxn modelId="{8A40CB62-B2A2-C441-8D0C-489F4C47961E}" type="presParOf" srcId="{260B9932-C32F-CF4D-B5A4-3015A162B441}" destId="{730D8EC1-DEB8-BF45-94E2-AFCC7EF94484}" srcOrd="1" destOrd="0" presId="urn:microsoft.com/office/officeart/2005/8/layout/orgChart1"/>
    <dgm:cxn modelId="{6686C417-A9E5-9840-B98D-3F8B567E92F5}" type="presParOf" srcId="{9FCD8271-819B-A24B-AB91-561C604FAAA1}" destId="{E2409857-CED4-474F-9735-9C737BF6BF8C}" srcOrd="1" destOrd="0" presId="urn:microsoft.com/office/officeart/2005/8/layout/orgChart1"/>
    <dgm:cxn modelId="{B15B3254-FC73-4440-9F77-B27A64EAA4B2}" type="presParOf" srcId="{9FCD8271-819B-A24B-AB91-561C604FAAA1}" destId="{B043F05E-F077-E547-A9B0-4D18BD30FD6A}" srcOrd="2" destOrd="0" presId="urn:microsoft.com/office/officeart/2005/8/layout/orgChart1"/>
    <dgm:cxn modelId="{63787F5C-91F9-6A43-9792-BEF5477F7A72}" type="presParOf" srcId="{FBC98286-5321-EC46-B523-F93C7972502E}" destId="{BBCFC547-4D25-BD40-9D29-9CEA7D4B97B4}" srcOrd="6" destOrd="0" presId="urn:microsoft.com/office/officeart/2005/8/layout/orgChart1"/>
    <dgm:cxn modelId="{9E6216B4-F608-9E4D-AA0C-A8046A8CB913}" type="presParOf" srcId="{FBC98286-5321-EC46-B523-F93C7972502E}" destId="{100B2E0B-9623-EE44-ABED-5F8B7F37BC4E}" srcOrd="7" destOrd="0" presId="urn:microsoft.com/office/officeart/2005/8/layout/orgChart1"/>
    <dgm:cxn modelId="{6FE91136-E898-4646-9D57-F11C278E5893}" type="presParOf" srcId="{100B2E0B-9623-EE44-ABED-5F8B7F37BC4E}" destId="{35322660-C4CB-B34F-8D9E-D4A5A2640AB7}" srcOrd="0" destOrd="0" presId="urn:microsoft.com/office/officeart/2005/8/layout/orgChart1"/>
    <dgm:cxn modelId="{8DDB5CDB-7425-0C41-9542-3096E6128D77}" type="presParOf" srcId="{35322660-C4CB-B34F-8D9E-D4A5A2640AB7}" destId="{5CADAAD0-F08D-F946-8848-E00A667F3B1E}" srcOrd="0" destOrd="0" presId="urn:microsoft.com/office/officeart/2005/8/layout/orgChart1"/>
    <dgm:cxn modelId="{351466B9-2C95-6F4E-B4E6-DFD625DBEBC8}" type="presParOf" srcId="{35322660-C4CB-B34F-8D9E-D4A5A2640AB7}" destId="{0E432EA7-411D-2C48-AD48-8E6EBC5E3F86}" srcOrd="1" destOrd="0" presId="urn:microsoft.com/office/officeart/2005/8/layout/orgChart1"/>
    <dgm:cxn modelId="{0EF489D6-4079-8042-B710-3F5A5FE8E503}" type="presParOf" srcId="{100B2E0B-9623-EE44-ABED-5F8B7F37BC4E}" destId="{8F7CE6ED-5FA2-AF48-B183-425FC3C9D295}" srcOrd="1" destOrd="0" presId="urn:microsoft.com/office/officeart/2005/8/layout/orgChart1"/>
    <dgm:cxn modelId="{409AE8BC-C4C0-5846-8880-7087C3F1D8D9}" type="presParOf" srcId="{100B2E0B-9623-EE44-ABED-5F8B7F37BC4E}" destId="{6E1D205D-8695-974C-9ED0-C7ECA062B522}" srcOrd="2" destOrd="0" presId="urn:microsoft.com/office/officeart/2005/8/layout/orgChart1"/>
    <dgm:cxn modelId="{2D4D6AB5-3EA5-AB42-8526-5581409A16F9}" type="presParOf" srcId="{4BEEAEDD-4C8B-D640-80C9-BABD6A909EE5}" destId="{60EFB264-F222-C644-928A-2D3F34326786}" srcOrd="2" destOrd="0" presId="urn:microsoft.com/office/officeart/2005/8/layout/orgChart1"/>
    <dgm:cxn modelId="{FB5377FE-7B21-9E40-BB0B-CFB97DB6E1E3}" type="presParOf" srcId="{3644EF81-3637-B640-AFE7-7A7B3A9D27BF}" destId="{435C30C7-F8E2-514D-92DE-E7C54E966F6F}" srcOrd="2" destOrd="0" presId="urn:microsoft.com/office/officeart/2005/8/layout/orgChart1"/>
    <dgm:cxn modelId="{FC7AA7EB-BC52-C940-879D-FC0BADB4EFCF}" type="presParOf" srcId="{435C30C7-F8E2-514D-92DE-E7C54E966F6F}" destId="{9926325F-F92D-5342-AD28-6FDFA88F6802}" srcOrd="0" destOrd="0" presId="urn:microsoft.com/office/officeart/2005/8/layout/orgChart1"/>
    <dgm:cxn modelId="{6CE0ECF2-CA69-D143-B6B8-E2B2E0B6790B}" type="presParOf" srcId="{435C30C7-F8E2-514D-92DE-E7C54E966F6F}" destId="{AB3907F5-E0D6-BB4F-B356-B25304EBE5BD}" srcOrd="1" destOrd="0" presId="urn:microsoft.com/office/officeart/2005/8/layout/orgChart1"/>
    <dgm:cxn modelId="{4CAC3E39-077C-1643-A956-3B21C81FF854}" type="presParOf" srcId="{AB3907F5-E0D6-BB4F-B356-B25304EBE5BD}" destId="{744257D1-9EA9-0F43-9619-8383F02B94F1}" srcOrd="0" destOrd="0" presId="urn:microsoft.com/office/officeart/2005/8/layout/orgChart1"/>
    <dgm:cxn modelId="{01D36E6A-2A97-A146-ABF5-C39FF1F04DC2}" type="presParOf" srcId="{744257D1-9EA9-0F43-9619-8383F02B94F1}" destId="{619821BC-1458-C648-AF80-373772741B2B}" srcOrd="0" destOrd="0" presId="urn:microsoft.com/office/officeart/2005/8/layout/orgChart1"/>
    <dgm:cxn modelId="{78AE41A4-012E-C248-98C0-5CE4349F3932}" type="presParOf" srcId="{744257D1-9EA9-0F43-9619-8383F02B94F1}" destId="{3B4BACE2-1FB4-3D46-9DD8-FAA97C48C25B}" srcOrd="1" destOrd="0" presId="urn:microsoft.com/office/officeart/2005/8/layout/orgChart1"/>
    <dgm:cxn modelId="{FBF54DAA-5B83-9349-B4A3-74281B79F957}" type="presParOf" srcId="{AB3907F5-E0D6-BB4F-B356-B25304EBE5BD}" destId="{0B447910-E467-D44A-8ECD-559D203FD5FF}" srcOrd="1" destOrd="0" presId="urn:microsoft.com/office/officeart/2005/8/layout/orgChart1"/>
    <dgm:cxn modelId="{9D8E767F-1D56-C64B-B5A8-66F0E9E18439}" type="presParOf" srcId="{AB3907F5-E0D6-BB4F-B356-B25304EBE5BD}" destId="{5482E45F-449F-9746-9761-3822237571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E568CE-317C-9649-B5CE-09E62FA7F5FB}" type="doc">
      <dgm:prSet loTypeId="urn:microsoft.com/office/officeart/2005/8/layout/l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D00A-7AA0-4C46-AF8F-87D9C9B45C79}">
      <dgm:prSet phldrT="[Text]" custT="1"/>
      <dgm:spPr>
        <a:solidFill>
          <a:srgbClr val="FF6B00"/>
        </a:solidFill>
      </dgm:spPr>
      <dgm:t>
        <a:bodyPr/>
        <a:lstStyle/>
        <a:p>
          <a:pPr rtl="0"/>
          <a:r>
            <a:rPr lang="en-US" sz="1600" baseline="0" dirty="0">
              <a:latin typeface="Lato" panose="020F0502020204030203" pitchFamily="34" charset="0"/>
            </a:rPr>
            <a:t>Date</a:t>
          </a:r>
        </a:p>
      </dgm:t>
    </dgm:pt>
    <dgm:pt modelId="{1C1E16E2-81F8-FD4C-9081-8437C3080844}" type="parTrans" cxnId="{C520E7C6-460C-9C46-BC1F-DB0CB94D405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4F0329D-2CA8-E048-A49D-36FECE630D89}" type="sibTrans" cxnId="{C520E7C6-460C-9C46-BC1F-DB0CB94D405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247783C0-4808-AC40-8AEA-E2FC10112BBC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sz="18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</a:p>
      </dgm:t>
    </dgm:pt>
    <dgm:pt modelId="{E1190736-84E2-9D47-91B0-BE013B157271}" type="parTrans" cxnId="{CA4361A1-D6B4-AA4E-8B29-D69CC64BCE4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E5B545A-10CD-9C49-86FD-BC2BB9E30DD6}" type="sibTrans" cxnId="{CA4361A1-D6B4-AA4E-8B29-D69CC64BCE4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4932C8D-EA45-B845-B285-D4350C392F65}">
      <dgm:prSet phldrT="[Text]" custT="1"/>
      <dgm:spPr>
        <a:solidFill>
          <a:srgbClr val="FF8833"/>
        </a:solidFill>
      </dgm:spPr>
      <dgm:t>
        <a:bodyPr/>
        <a:lstStyle/>
        <a:p>
          <a:pPr rtl="0"/>
          <a:r>
            <a:rPr lang="en-US" sz="1600" baseline="0" dirty="0">
              <a:latin typeface="Lato" panose="020F0502020204030203" pitchFamily="34" charset="0"/>
            </a:rPr>
            <a:t>Date</a:t>
          </a:r>
        </a:p>
      </dgm:t>
    </dgm:pt>
    <dgm:pt modelId="{31CB3431-2A46-A84B-A438-A57055AA4CC7}" type="parTrans" cxnId="{77040E3A-EF1F-DA43-AE0F-B7C3E824B20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6C39E106-3F6E-C848-951F-72F29FD5D826}" type="sibTrans" cxnId="{77040E3A-EF1F-DA43-AE0F-B7C3E824B20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BB32B5A8-7F3E-1945-B40B-E8B7B5E3F903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pPr rtl="0"/>
          <a:r>
            <a:rPr lang="en-US" sz="18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baseline="0" dirty="0">
            <a:latin typeface="Lato" panose="020F0502020204030203" pitchFamily="34" charset="0"/>
          </a:endParaRPr>
        </a:p>
      </dgm:t>
    </dgm:pt>
    <dgm:pt modelId="{FFFCFF9F-6911-F742-A67B-26FBE23DB2C4}" type="parTrans" cxnId="{192B9422-5348-1344-AD02-B03611F2EAAE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E0913DD-7D10-534D-ABB5-240C7881E60E}" type="sibTrans" cxnId="{192B9422-5348-1344-AD02-B03611F2EAAE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9F12C1E-CEEF-4547-8407-A59C228E5D3B}">
      <dgm:prSet phldrT="[Text]" custT="1"/>
      <dgm:spPr>
        <a:solidFill>
          <a:srgbClr val="FFA666"/>
        </a:solidFill>
      </dgm:spPr>
      <dgm:t>
        <a:bodyPr/>
        <a:lstStyle/>
        <a:p>
          <a:pPr rtl="0"/>
          <a:r>
            <a:rPr lang="en-US" sz="1600" baseline="0" dirty="0">
              <a:latin typeface="Lato" panose="020F0502020204030203" pitchFamily="34" charset="0"/>
            </a:rPr>
            <a:t>Date</a:t>
          </a:r>
        </a:p>
      </dgm:t>
    </dgm:pt>
    <dgm:pt modelId="{CD062D74-6100-E849-9B87-913A28F389E8}" type="parTrans" cxnId="{83309B08-0081-BA4D-A2BB-F721A566ADE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427AA4C-4100-6B41-A101-C78BB50F845B}" type="sibTrans" cxnId="{83309B08-0081-BA4D-A2BB-F721A566ADE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B10401C4-006A-E544-935F-51F301907A7B}">
      <dgm:prSet phldrT="[Text]"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8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baseline="0" dirty="0">
            <a:latin typeface="Lato" panose="020F0502020204030203" pitchFamily="34" charset="0"/>
          </a:endParaRPr>
        </a:p>
      </dgm:t>
    </dgm:pt>
    <dgm:pt modelId="{BC88F83F-DD40-D645-AD44-63C25B989A7F}" type="parTrans" cxnId="{8D20347F-B290-8E4C-B8AE-DC9911F11B4B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65328BA-FF31-164B-8349-758D23DD3E06}" type="sibTrans" cxnId="{8D20347F-B290-8E4C-B8AE-DC9911F11B4B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578D835-A838-6648-851C-4C6A2C723783}">
      <dgm:prSet phldrT="[Text]" custT="1"/>
      <dgm:spPr>
        <a:solidFill>
          <a:srgbClr val="FFC399"/>
        </a:solidFill>
      </dgm:spPr>
      <dgm:t>
        <a:bodyPr/>
        <a:lstStyle/>
        <a:p>
          <a:pPr rtl="0"/>
          <a:r>
            <a:rPr lang="en-US" sz="1600" baseline="0" dirty="0">
              <a:solidFill>
                <a:srgbClr val="333333"/>
              </a:solidFill>
              <a:latin typeface="Lato" panose="020F0502020204030203" pitchFamily="34" charset="0"/>
            </a:rPr>
            <a:t>Date</a:t>
          </a:r>
        </a:p>
      </dgm:t>
    </dgm:pt>
    <dgm:pt modelId="{7EFD319A-0984-0242-B3CA-3F96296484BB}" type="parTrans" cxnId="{05C4D9BA-4E5F-554F-8FEC-0BF10CC7D07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D7AE90F-DC86-EA46-8A01-136D870E21FA}" type="sibTrans" cxnId="{05C4D9BA-4E5F-554F-8FEC-0BF10CC7D07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611CAB1E-BB78-AA41-8477-FBE3B6D5E9A7}">
      <dgm:prSet phldrT="[Text]" custT="1"/>
      <dgm:spPr>
        <a:solidFill>
          <a:srgbClr val="FFE1CC"/>
        </a:solidFill>
      </dgm:spPr>
      <dgm:t>
        <a:bodyPr/>
        <a:lstStyle/>
        <a:p>
          <a:pPr rtl="0"/>
          <a:r>
            <a:rPr lang="en-US" sz="1600" baseline="0" dirty="0">
              <a:solidFill>
                <a:srgbClr val="333333"/>
              </a:solidFill>
              <a:latin typeface="Lato" panose="020F0502020204030203" pitchFamily="34" charset="0"/>
            </a:rPr>
            <a:t>Date</a:t>
          </a:r>
        </a:p>
      </dgm:t>
    </dgm:pt>
    <dgm:pt modelId="{361F5A3E-CF07-BD42-98F8-29047C355459}" type="parTrans" cxnId="{6E7D89AF-D731-6E45-B97E-204F3037DB62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EC37BF1-B349-2842-8730-1643F61EF9D7}" type="sibTrans" cxnId="{6E7D89AF-D731-6E45-B97E-204F3037DB62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650FD75-42E2-B942-BB1C-F3472A3A563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aseline="0" dirty="0">
              <a:solidFill>
                <a:srgbClr val="333333"/>
              </a:solidFill>
              <a:latin typeface="Lato" panose="020F0502020204030203" pitchFamily="34" charset="0"/>
            </a:rPr>
            <a:t>Date</a:t>
          </a:r>
        </a:p>
      </dgm:t>
    </dgm:pt>
    <dgm:pt modelId="{7A63A19A-DE61-5048-B1A6-21B5388DCFF1}" type="parTrans" cxnId="{0D8979FE-89A3-9A4F-A520-DC8FB038DD0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2A243E31-D794-8944-856D-55E537BAAEBC}" type="sibTrans" cxnId="{0D8979FE-89A3-9A4F-A520-DC8FB038DD0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86E2294-9EC0-6940-8191-CD3E99B1F29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600" baseline="0" dirty="0">
              <a:solidFill>
                <a:srgbClr val="333333"/>
              </a:solidFill>
              <a:latin typeface="Lato" panose="020F0502020204030203" pitchFamily="34" charset="0"/>
            </a:rPr>
            <a:t>Date</a:t>
          </a:r>
        </a:p>
      </dgm:t>
    </dgm:pt>
    <dgm:pt modelId="{855BC6AC-651F-D144-B065-760248D18795}" type="parTrans" cxnId="{089D91F4-49C7-3447-BF08-8F2C28F87C7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5B25455-57AB-D249-BF10-1955FDA32B77}" type="sibTrans" cxnId="{089D91F4-49C7-3447-BF08-8F2C28F87C7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AD08630-A33D-2643-B7A1-C4DEEADF1620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en-US" sz="1600" baseline="0" dirty="0">
              <a:solidFill>
                <a:srgbClr val="333333"/>
              </a:solidFill>
              <a:latin typeface="Lato" panose="020F0502020204030203" pitchFamily="34" charset="0"/>
            </a:rPr>
            <a:t>Date</a:t>
          </a:r>
        </a:p>
      </dgm:t>
    </dgm:pt>
    <dgm:pt modelId="{3A6B3BB1-0A89-A543-8552-1598ABF9AA10}" type="parTrans" cxnId="{8DEF696C-A2BB-514D-9409-AFD36DAB57FE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2879CE4-D002-9148-A3E1-E6688BF6007A}" type="sibTrans" cxnId="{8DEF696C-A2BB-514D-9409-AFD36DAB57FE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91A98B6-7FB1-024A-BD20-F1D44B2A516D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8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baseline="0" dirty="0">
            <a:latin typeface="Lato" panose="020F0502020204030203" pitchFamily="34" charset="0"/>
          </a:endParaRPr>
        </a:p>
      </dgm:t>
    </dgm:pt>
    <dgm:pt modelId="{2F57DD6D-C776-D74E-A658-EE8AA3FDF9F4}" type="parTrans" cxnId="{B1739E8B-3EB8-9042-8394-97487AAEF30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A0284C5-8835-914B-A675-F51AD0407CEE}" type="sibTrans" cxnId="{B1739E8B-3EB8-9042-8394-97487AAEF30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8C82983-07E1-824F-ACF3-84BCCA48A44F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8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baseline="0" dirty="0">
            <a:latin typeface="Lato" panose="020F0502020204030203" pitchFamily="34" charset="0"/>
          </a:endParaRPr>
        </a:p>
      </dgm:t>
    </dgm:pt>
    <dgm:pt modelId="{B38CE616-4930-2047-9C73-94E94D0BBE5E}" type="parTrans" cxnId="{EEDFAE12-0B2F-B447-86AA-26E9A777AE3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60B6017-96B6-D248-82FE-BD270D13D3B9}" type="sibTrans" cxnId="{EEDFAE12-0B2F-B447-86AA-26E9A777AE3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079741D-3562-5142-8565-2A5F5F786284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8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baseline="0" dirty="0">
            <a:latin typeface="Lato" panose="020F0502020204030203" pitchFamily="34" charset="0"/>
          </a:endParaRPr>
        </a:p>
      </dgm:t>
    </dgm:pt>
    <dgm:pt modelId="{63B3DDF2-371A-BD45-A9FE-0230DF39869C}" type="parTrans" cxnId="{3336E8FB-1836-314A-ADA4-4D297170C461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127D831-7DB7-3B44-81DF-5737E8CD0CD9}" type="sibTrans" cxnId="{3336E8FB-1836-314A-ADA4-4D297170C461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258DF32-2524-C744-B6DE-FCC5035573F5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8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baseline="0" dirty="0">
            <a:latin typeface="Lato" panose="020F0502020204030203" pitchFamily="34" charset="0"/>
          </a:endParaRPr>
        </a:p>
      </dgm:t>
    </dgm:pt>
    <dgm:pt modelId="{02BAC190-22B3-B34C-9C0F-8F134D6C73EA}" type="parTrans" cxnId="{F5A53F16-FD98-4C44-B7B9-EFF9F06EBA6A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DFB9EF0-2C07-4A4B-AFFE-2B422255005D}" type="sibTrans" cxnId="{F5A53F16-FD98-4C44-B7B9-EFF9F06EBA6A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379503F-166D-4A4D-8632-26F8C1157039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18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baseline="0" dirty="0">
            <a:latin typeface="Lato" panose="020F0502020204030203" pitchFamily="34" charset="0"/>
          </a:endParaRPr>
        </a:p>
      </dgm:t>
    </dgm:pt>
    <dgm:pt modelId="{D9E55721-4839-AF49-9754-9DE3E3F9ADF4}" type="parTrans" cxnId="{A32FF119-2851-304C-BAE1-5F4A1337E4C7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ED0A94F-363E-D847-97CB-8366CAD17050}" type="sibTrans" cxnId="{A32FF119-2851-304C-BAE1-5F4A1337E4C7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64BEF3F-E1A3-A544-A3EF-D244152FFEE5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en-US" sz="1600" b="0" i="1" baseline="0" dirty="0">
              <a:latin typeface="Lato" panose="020F0502020204030203" pitchFamily="34" charset="0"/>
            </a:rPr>
            <a:t>Location</a:t>
          </a:r>
        </a:p>
      </dgm:t>
    </dgm:pt>
    <dgm:pt modelId="{8AC63E7A-86DE-B748-8EA9-16DB4AC3A4AC}" type="parTrans" cxnId="{4422B2ED-E47B-BC4A-9BB8-37D8DCB54ED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35DEAF9-12E3-A346-904B-91E0B6DE3E38}" type="sibTrans" cxnId="{4422B2ED-E47B-BC4A-9BB8-37D8DCB54ED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E6AE3611-C965-4B4B-B768-FB6434C6CCC0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en-US" sz="1600" b="0" i="1" baseline="0" dirty="0">
              <a:latin typeface="Lato" panose="020F0502020204030203" pitchFamily="34" charset="0"/>
            </a:rPr>
            <a:t>Location</a:t>
          </a:r>
        </a:p>
      </dgm:t>
    </dgm:pt>
    <dgm:pt modelId="{65A18B84-B7C8-304A-9C73-31048F1B32C3}" type="parTrans" cxnId="{D57FD228-FED6-364F-8B70-6775F4C3EBCA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40BC209-4246-6B48-A5DE-8D1CD1C4D1D8}" type="sibTrans" cxnId="{D57FD228-FED6-364F-8B70-6775F4C3EBCA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4623F06F-9BA2-034E-8B76-92744D77B90D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en-US" sz="1600" b="0" i="1" baseline="0" dirty="0">
              <a:latin typeface="Lato" panose="020F0502020204030203" pitchFamily="34" charset="0"/>
            </a:rPr>
            <a:t>Location</a:t>
          </a:r>
        </a:p>
      </dgm:t>
    </dgm:pt>
    <dgm:pt modelId="{28B4B752-872A-A247-89A4-EC723104832C}" type="parTrans" cxnId="{5A4DFF19-4BF8-2848-B0F7-5562C2E31D6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910E1C2-2B1B-9B4B-AD83-C06EF3291A8E}" type="sibTrans" cxnId="{5A4DFF19-4BF8-2848-B0F7-5562C2E31D6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B1A0CB5-73EB-0E44-85CC-A193C8E5D78B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en-US" sz="1600" b="0" i="1" baseline="0" dirty="0">
              <a:latin typeface="Lato" panose="020F0502020204030203" pitchFamily="34" charset="0"/>
            </a:rPr>
            <a:t>Location</a:t>
          </a:r>
        </a:p>
      </dgm:t>
    </dgm:pt>
    <dgm:pt modelId="{C6A51C18-2982-CE4A-B3F3-0BAC74F55DB5}" type="parTrans" cxnId="{89074E9D-BF28-6B47-8558-E0F22F4B9AF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81891FB-0D43-0049-940F-F54B9D56F535}" type="sibTrans" cxnId="{89074E9D-BF28-6B47-8558-E0F22F4B9AF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714E282-992D-924D-ACC8-1EFDFE1CD8B9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en-US" sz="1600" b="0" i="1" baseline="0" dirty="0">
              <a:latin typeface="Lato" panose="020F0502020204030203" pitchFamily="34" charset="0"/>
            </a:rPr>
            <a:t>Location</a:t>
          </a:r>
        </a:p>
      </dgm:t>
    </dgm:pt>
    <dgm:pt modelId="{B3A8361B-7AE0-2041-9D86-BD214CA630E6}" type="parTrans" cxnId="{892FCF88-6855-0B4D-B615-F43638687C2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6380D136-8B62-BF4E-898B-BE6C9EDBEE00}" type="sibTrans" cxnId="{892FCF88-6855-0B4D-B615-F43638687C2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9D74549A-0446-3D48-81E4-4D491AFB814D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en-US" sz="1600" b="0" i="1" baseline="0" dirty="0">
              <a:latin typeface="Lato" panose="020F0502020204030203" pitchFamily="34" charset="0"/>
            </a:rPr>
            <a:t>Location</a:t>
          </a:r>
        </a:p>
      </dgm:t>
    </dgm:pt>
    <dgm:pt modelId="{45025932-EC8F-DE43-95F8-EB289FA8AEAA}" type="parTrans" cxnId="{457EC7B2-6800-F647-A7BF-F8C6799B3D36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116436F-E7FC-D642-9BAB-3B0C552D9F41}" type="sibTrans" cxnId="{457EC7B2-6800-F647-A7BF-F8C6799B3D36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0E86F82-FA8E-1546-94B9-620DEDFB3216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en-US" sz="1600" b="0" i="1" baseline="0" dirty="0">
              <a:latin typeface="Lato" panose="020F0502020204030203" pitchFamily="34" charset="0"/>
            </a:rPr>
            <a:t>Location</a:t>
          </a:r>
        </a:p>
      </dgm:t>
    </dgm:pt>
    <dgm:pt modelId="{96665381-37D9-CF40-AB48-A21B76EA2F4C}" type="parTrans" cxnId="{F9EDAEAD-162E-FB4D-AE60-D5E80EA0F52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B2576140-17CC-844E-BA79-F6B566B8711D}" type="sibTrans" cxnId="{F9EDAEAD-162E-FB4D-AE60-D5E80EA0F52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90CD487A-F632-9440-BC5E-FED76289FE03}">
      <dgm:prSet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pPr rtl="0"/>
          <a:r>
            <a:rPr lang="en-US" sz="1600" b="0" i="1" baseline="0" dirty="0">
              <a:latin typeface="Lato" panose="020F0502020204030203" pitchFamily="34" charset="0"/>
            </a:rPr>
            <a:t>Location</a:t>
          </a:r>
        </a:p>
      </dgm:t>
    </dgm:pt>
    <dgm:pt modelId="{4F71F0FA-0C4B-BC4F-A289-7B4B91D540E2}" type="parTrans" cxnId="{87BE4A71-BEC5-254A-977E-B6CE65CD3DF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CE524B3-1FAE-1C4E-8911-43D4DAA07ECB}" type="sibTrans" cxnId="{87BE4A71-BEC5-254A-977E-B6CE65CD3DF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B1E0E80-5BDC-C649-8E5A-F20FB1D17BC5}" type="pres">
      <dgm:prSet presAssocID="{ECE568CE-317C-9649-B5CE-09E62FA7F5F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85FD74F-DAF7-A14E-8E03-895BF593CC15}" type="pres">
      <dgm:prSet presAssocID="{EB8BD00A-7AA0-4C46-AF8F-87D9C9B45C79}" presName="horFlow" presStyleCnt="0"/>
      <dgm:spPr/>
    </dgm:pt>
    <dgm:pt modelId="{7F43CC1C-CC99-E249-B1B7-0491D26E63FA}" type="pres">
      <dgm:prSet presAssocID="{EB8BD00A-7AA0-4C46-AF8F-87D9C9B45C79}" presName="bigChev" presStyleLbl="node1" presStyleIdx="0" presStyleCnt="8"/>
      <dgm:spPr/>
    </dgm:pt>
    <dgm:pt modelId="{B0E2CD12-9ADE-D546-8CF8-1B6E6675EEE2}" type="pres">
      <dgm:prSet presAssocID="{E1190736-84E2-9D47-91B0-BE013B157271}" presName="parTrans" presStyleCnt="0"/>
      <dgm:spPr/>
    </dgm:pt>
    <dgm:pt modelId="{5E3EDCB0-64DB-B343-9006-C6794D835F46}" type="pres">
      <dgm:prSet presAssocID="{247783C0-4808-AC40-8AEA-E2FC10112BBC}" presName="node" presStyleLbl="alignAccFollowNode1" presStyleIdx="0" presStyleCnt="16" custScaleX="378673">
        <dgm:presLayoutVars>
          <dgm:bulletEnabled val="1"/>
        </dgm:presLayoutVars>
      </dgm:prSet>
      <dgm:spPr/>
    </dgm:pt>
    <dgm:pt modelId="{911AA0E4-B010-5C44-A706-A4703F45D791}" type="pres">
      <dgm:prSet presAssocID="{CE5B545A-10CD-9C49-86FD-BC2BB9E30DD6}" presName="sibTrans" presStyleCnt="0"/>
      <dgm:spPr/>
    </dgm:pt>
    <dgm:pt modelId="{CFA84FD4-E3D0-7848-9C77-EF0C405A7E76}" type="pres">
      <dgm:prSet presAssocID="{90CD487A-F632-9440-BC5E-FED76289FE03}" presName="node" presStyleLbl="alignAccFollowNode1" presStyleIdx="1" presStyleCnt="16" custScaleX="137844">
        <dgm:presLayoutVars>
          <dgm:bulletEnabled val="1"/>
        </dgm:presLayoutVars>
      </dgm:prSet>
      <dgm:spPr/>
    </dgm:pt>
    <dgm:pt modelId="{74DC77BE-A507-EA40-AF59-0C6D056AE470}" type="pres">
      <dgm:prSet presAssocID="{EB8BD00A-7AA0-4C46-AF8F-87D9C9B45C79}" presName="vSp" presStyleCnt="0"/>
      <dgm:spPr/>
    </dgm:pt>
    <dgm:pt modelId="{176BCAA1-E0C7-BC48-B7AE-05AE656F4D5E}" type="pres">
      <dgm:prSet presAssocID="{54932C8D-EA45-B845-B285-D4350C392F65}" presName="horFlow" presStyleCnt="0"/>
      <dgm:spPr/>
    </dgm:pt>
    <dgm:pt modelId="{1BC22535-FF64-A44B-B8BA-6864BD44B0FA}" type="pres">
      <dgm:prSet presAssocID="{54932C8D-EA45-B845-B285-D4350C392F65}" presName="bigChev" presStyleLbl="node1" presStyleIdx="1" presStyleCnt="8"/>
      <dgm:spPr/>
    </dgm:pt>
    <dgm:pt modelId="{DF65F2E2-B420-5940-9FDB-5B87CEB0F492}" type="pres">
      <dgm:prSet presAssocID="{FFFCFF9F-6911-F742-A67B-26FBE23DB2C4}" presName="parTrans" presStyleCnt="0"/>
      <dgm:spPr/>
    </dgm:pt>
    <dgm:pt modelId="{B758574E-F973-A24B-B58F-33CB59A6BB9A}" type="pres">
      <dgm:prSet presAssocID="{BB32B5A8-7F3E-1945-B40B-E8B7B5E3F903}" presName="node" presStyleLbl="alignAccFollowNode1" presStyleIdx="2" presStyleCnt="16" custScaleX="378673">
        <dgm:presLayoutVars>
          <dgm:bulletEnabled val="1"/>
        </dgm:presLayoutVars>
      </dgm:prSet>
      <dgm:spPr/>
    </dgm:pt>
    <dgm:pt modelId="{03AA048E-CA9F-814C-957A-9FB6122DD334}" type="pres">
      <dgm:prSet presAssocID="{0E0913DD-7D10-534D-ABB5-240C7881E60E}" presName="sibTrans" presStyleCnt="0"/>
      <dgm:spPr/>
    </dgm:pt>
    <dgm:pt modelId="{023811BB-7B24-D643-823D-ABBDA70F71ED}" type="pres">
      <dgm:prSet presAssocID="{00E86F82-FA8E-1546-94B9-620DEDFB3216}" presName="node" presStyleLbl="alignAccFollowNode1" presStyleIdx="3" presStyleCnt="16" custScaleX="137844">
        <dgm:presLayoutVars>
          <dgm:bulletEnabled val="1"/>
        </dgm:presLayoutVars>
      </dgm:prSet>
      <dgm:spPr/>
    </dgm:pt>
    <dgm:pt modelId="{D20BADFC-1FCC-384A-99C4-4134933583C5}" type="pres">
      <dgm:prSet presAssocID="{54932C8D-EA45-B845-B285-D4350C392F65}" presName="vSp" presStyleCnt="0"/>
      <dgm:spPr/>
    </dgm:pt>
    <dgm:pt modelId="{0E99B3AF-70FE-1640-8BC8-86923279600A}" type="pres">
      <dgm:prSet presAssocID="{C9F12C1E-CEEF-4547-8407-A59C228E5D3B}" presName="horFlow" presStyleCnt="0"/>
      <dgm:spPr/>
    </dgm:pt>
    <dgm:pt modelId="{53B6B6CE-E18D-7D47-8C6C-C1600F7A94D4}" type="pres">
      <dgm:prSet presAssocID="{C9F12C1E-CEEF-4547-8407-A59C228E5D3B}" presName="bigChev" presStyleLbl="node1" presStyleIdx="2" presStyleCnt="8"/>
      <dgm:spPr/>
    </dgm:pt>
    <dgm:pt modelId="{CB26F82F-4B08-6F47-B636-A5E540320D79}" type="pres">
      <dgm:prSet presAssocID="{2F57DD6D-C776-D74E-A658-EE8AA3FDF9F4}" presName="parTrans" presStyleCnt="0"/>
      <dgm:spPr/>
    </dgm:pt>
    <dgm:pt modelId="{34EF4CA1-8AAC-2140-99B6-52AFE2F4BB98}" type="pres">
      <dgm:prSet presAssocID="{C91A98B6-7FB1-024A-BD20-F1D44B2A516D}" presName="node" presStyleLbl="alignAccFollowNode1" presStyleIdx="4" presStyleCnt="16" custScaleX="378673">
        <dgm:presLayoutVars>
          <dgm:bulletEnabled val="1"/>
        </dgm:presLayoutVars>
      </dgm:prSet>
      <dgm:spPr/>
    </dgm:pt>
    <dgm:pt modelId="{D3AD85AD-070A-3A48-8DF9-47C3D995930B}" type="pres">
      <dgm:prSet presAssocID="{7A0284C5-8835-914B-A675-F51AD0407CEE}" presName="sibTrans" presStyleCnt="0"/>
      <dgm:spPr/>
    </dgm:pt>
    <dgm:pt modelId="{3BA126E1-0682-A546-8F49-48826E8C8299}" type="pres">
      <dgm:prSet presAssocID="{9D74549A-0446-3D48-81E4-4D491AFB814D}" presName="node" presStyleLbl="alignAccFollowNode1" presStyleIdx="5" presStyleCnt="16" custScaleX="137844">
        <dgm:presLayoutVars>
          <dgm:bulletEnabled val="1"/>
        </dgm:presLayoutVars>
      </dgm:prSet>
      <dgm:spPr/>
    </dgm:pt>
    <dgm:pt modelId="{A1CA9591-6B38-2D4F-8337-0AB5DBF4540D}" type="pres">
      <dgm:prSet presAssocID="{C9F12C1E-CEEF-4547-8407-A59C228E5D3B}" presName="vSp" presStyleCnt="0"/>
      <dgm:spPr/>
    </dgm:pt>
    <dgm:pt modelId="{20D9AC69-9AAB-5E45-84D2-E8982775D39D}" type="pres">
      <dgm:prSet presAssocID="{5578D835-A838-6648-851C-4C6A2C723783}" presName="horFlow" presStyleCnt="0"/>
      <dgm:spPr/>
    </dgm:pt>
    <dgm:pt modelId="{C907FE11-BC97-F44E-B945-F9D5F10FC03A}" type="pres">
      <dgm:prSet presAssocID="{5578D835-A838-6648-851C-4C6A2C723783}" presName="bigChev" presStyleLbl="node1" presStyleIdx="3" presStyleCnt="8"/>
      <dgm:spPr/>
    </dgm:pt>
    <dgm:pt modelId="{67BC4FD2-55CC-FA4D-8282-7CC8A8085C5C}" type="pres">
      <dgm:prSet presAssocID="{B38CE616-4930-2047-9C73-94E94D0BBE5E}" presName="parTrans" presStyleCnt="0"/>
      <dgm:spPr/>
    </dgm:pt>
    <dgm:pt modelId="{A4578580-C7C5-1946-87EE-EDA49A1AD200}" type="pres">
      <dgm:prSet presAssocID="{88C82983-07E1-824F-ACF3-84BCCA48A44F}" presName="node" presStyleLbl="alignAccFollowNode1" presStyleIdx="6" presStyleCnt="16" custScaleX="378673">
        <dgm:presLayoutVars>
          <dgm:bulletEnabled val="1"/>
        </dgm:presLayoutVars>
      </dgm:prSet>
      <dgm:spPr/>
    </dgm:pt>
    <dgm:pt modelId="{36A6DBF1-72F2-DF4C-8A86-EBE0DE8394F5}" type="pres">
      <dgm:prSet presAssocID="{C60B6017-96B6-D248-82FE-BD270D13D3B9}" presName="sibTrans" presStyleCnt="0"/>
      <dgm:spPr/>
    </dgm:pt>
    <dgm:pt modelId="{FBF8E0B3-6BE1-D64C-BA71-E2C2D38B038D}" type="pres">
      <dgm:prSet presAssocID="{C714E282-992D-924D-ACC8-1EFDFE1CD8B9}" presName="node" presStyleLbl="alignAccFollowNode1" presStyleIdx="7" presStyleCnt="16" custScaleX="137844">
        <dgm:presLayoutVars>
          <dgm:bulletEnabled val="1"/>
        </dgm:presLayoutVars>
      </dgm:prSet>
      <dgm:spPr/>
    </dgm:pt>
    <dgm:pt modelId="{6A8F205E-D5D3-0A48-9D93-9DF665893073}" type="pres">
      <dgm:prSet presAssocID="{5578D835-A838-6648-851C-4C6A2C723783}" presName="vSp" presStyleCnt="0"/>
      <dgm:spPr/>
    </dgm:pt>
    <dgm:pt modelId="{425177C9-0F6D-8644-BE07-9A4E63E03653}" type="pres">
      <dgm:prSet presAssocID="{611CAB1E-BB78-AA41-8477-FBE3B6D5E9A7}" presName="horFlow" presStyleCnt="0"/>
      <dgm:spPr/>
    </dgm:pt>
    <dgm:pt modelId="{A153634E-0838-EC42-A98F-BE9F5EB0443F}" type="pres">
      <dgm:prSet presAssocID="{611CAB1E-BB78-AA41-8477-FBE3B6D5E9A7}" presName="bigChev" presStyleLbl="node1" presStyleIdx="4" presStyleCnt="8"/>
      <dgm:spPr/>
    </dgm:pt>
    <dgm:pt modelId="{F78CEE89-3755-4A42-8057-C8815A6BB067}" type="pres">
      <dgm:prSet presAssocID="{63B3DDF2-371A-BD45-A9FE-0230DF39869C}" presName="parTrans" presStyleCnt="0"/>
      <dgm:spPr/>
    </dgm:pt>
    <dgm:pt modelId="{F633764D-823E-F044-B861-A5950C50ACCF}" type="pres">
      <dgm:prSet presAssocID="{D079741D-3562-5142-8565-2A5F5F786284}" presName="node" presStyleLbl="alignAccFollowNode1" presStyleIdx="8" presStyleCnt="16" custScaleX="378673">
        <dgm:presLayoutVars>
          <dgm:bulletEnabled val="1"/>
        </dgm:presLayoutVars>
      </dgm:prSet>
      <dgm:spPr/>
    </dgm:pt>
    <dgm:pt modelId="{6F5E40B5-7639-814C-AF01-FA59E06207DF}" type="pres">
      <dgm:prSet presAssocID="{8127D831-7DB7-3B44-81DF-5737E8CD0CD9}" presName="sibTrans" presStyleCnt="0"/>
      <dgm:spPr/>
    </dgm:pt>
    <dgm:pt modelId="{3DB77C4B-7407-C847-B3BC-7BE02460F1EE}" type="pres">
      <dgm:prSet presAssocID="{1B1A0CB5-73EB-0E44-85CC-A193C8E5D78B}" presName="node" presStyleLbl="alignAccFollowNode1" presStyleIdx="9" presStyleCnt="16" custScaleX="137844">
        <dgm:presLayoutVars>
          <dgm:bulletEnabled val="1"/>
        </dgm:presLayoutVars>
      </dgm:prSet>
      <dgm:spPr/>
    </dgm:pt>
    <dgm:pt modelId="{6C0D8B39-2486-3345-986C-BBBE4FBB675E}" type="pres">
      <dgm:prSet presAssocID="{611CAB1E-BB78-AA41-8477-FBE3B6D5E9A7}" presName="vSp" presStyleCnt="0"/>
      <dgm:spPr/>
    </dgm:pt>
    <dgm:pt modelId="{8264F757-7E70-E64B-954C-12F8569D2812}" type="pres">
      <dgm:prSet presAssocID="{D650FD75-42E2-B942-BB1C-F3472A3A5632}" presName="horFlow" presStyleCnt="0"/>
      <dgm:spPr/>
    </dgm:pt>
    <dgm:pt modelId="{258F8AEE-A992-0E4A-9682-80EC9D650EB3}" type="pres">
      <dgm:prSet presAssocID="{D650FD75-42E2-B942-BB1C-F3472A3A5632}" presName="bigChev" presStyleLbl="node1" presStyleIdx="5" presStyleCnt="8"/>
      <dgm:spPr/>
    </dgm:pt>
    <dgm:pt modelId="{119E7E50-735F-3A4D-BDCE-1EBE46D0F18E}" type="pres">
      <dgm:prSet presAssocID="{02BAC190-22B3-B34C-9C0F-8F134D6C73EA}" presName="parTrans" presStyleCnt="0"/>
      <dgm:spPr/>
    </dgm:pt>
    <dgm:pt modelId="{B5ECE1A8-FA36-BC41-A272-FEA202DD5F60}" type="pres">
      <dgm:prSet presAssocID="{7258DF32-2524-C744-B6DE-FCC5035573F5}" presName="node" presStyleLbl="alignAccFollowNode1" presStyleIdx="10" presStyleCnt="16" custScaleX="378673">
        <dgm:presLayoutVars>
          <dgm:bulletEnabled val="1"/>
        </dgm:presLayoutVars>
      </dgm:prSet>
      <dgm:spPr/>
    </dgm:pt>
    <dgm:pt modelId="{1479F73E-4CC0-E34E-8F4C-D7A074910B0A}" type="pres">
      <dgm:prSet presAssocID="{ADFB9EF0-2C07-4A4B-AFFE-2B422255005D}" presName="sibTrans" presStyleCnt="0"/>
      <dgm:spPr/>
    </dgm:pt>
    <dgm:pt modelId="{438FB593-75B1-1149-B563-9512D36B789E}" type="pres">
      <dgm:prSet presAssocID="{4623F06F-9BA2-034E-8B76-92744D77B90D}" presName="node" presStyleLbl="alignAccFollowNode1" presStyleIdx="11" presStyleCnt="16" custScaleX="137844">
        <dgm:presLayoutVars>
          <dgm:bulletEnabled val="1"/>
        </dgm:presLayoutVars>
      </dgm:prSet>
      <dgm:spPr/>
    </dgm:pt>
    <dgm:pt modelId="{C0E7617A-56BC-874C-922F-0628F61950DA}" type="pres">
      <dgm:prSet presAssocID="{D650FD75-42E2-B942-BB1C-F3472A3A5632}" presName="vSp" presStyleCnt="0"/>
      <dgm:spPr/>
    </dgm:pt>
    <dgm:pt modelId="{6771827A-DDB5-FE41-BBD5-22098A9ADBF7}" type="pres">
      <dgm:prSet presAssocID="{386E2294-9EC0-6940-8191-CD3E99B1F291}" presName="horFlow" presStyleCnt="0"/>
      <dgm:spPr/>
    </dgm:pt>
    <dgm:pt modelId="{50B4C345-C15C-834F-B71C-5034D491B358}" type="pres">
      <dgm:prSet presAssocID="{386E2294-9EC0-6940-8191-CD3E99B1F291}" presName="bigChev" presStyleLbl="node1" presStyleIdx="6" presStyleCnt="8"/>
      <dgm:spPr/>
    </dgm:pt>
    <dgm:pt modelId="{F2230644-39D8-6A45-B1A9-85BEF6796920}" type="pres">
      <dgm:prSet presAssocID="{D9E55721-4839-AF49-9754-9DE3E3F9ADF4}" presName="parTrans" presStyleCnt="0"/>
      <dgm:spPr/>
    </dgm:pt>
    <dgm:pt modelId="{0949BEA4-05CD-D146-B070-119E419ED9E7}" type="pres">
      <dgm:prSet presAssocID="{C379503F-166D-4A4D-8632-26F8C1157039}" presName="node" presStyleLbl="alignAccFollowNode1" presStyleIdx="12" presStyleCnt="16" custScaleX="378673">
        <dgm:presLayoutVars>
          <dgm:bulletEnabled val="1"/>
        </dgm:presLayoutVars>
      </dgm:prSet>
      <dgm:spPr/>
    </dgm:pt>
    <dgm:pt modelId="{544FE05D-25B6-574B-B58F-AAFC1C819DF9}" type="pres">
      <dgm:prSet presAssocID="{0ED0A94F-363E-D847-97CB-8366CAD17050}" presName="sibTrans" presStyleCnt="0"/>
      <dgm:spPr/>
    </dgm:pt>
    <dgm:pt modelId="{C3A0FCF6-4C92-744C-95FE-8A1BCA3BA3D3}" type="pres">
      <dgm:prSet presAssocID="{E6AE3611-C965-4B4B-B768-FB6434C6CCC0}" presName="node" presStyleLbl="alignAccFollowNode1" presStyleIdx="13" presStyleCnt="16" custScaleX="137844">
        <dgm:presLayoutVars>
          <dgm:bulletEnabled val="1"/>
        </dgm:presLayoutVars>
      </dgm:prSet>
      <dgm:spPr/>
    </dgm:pt>
    <dgm:pt modelId="{DB8EFB10-F36E-9843-BA5D-DD77E856AC37}" type="pres">
      <dgm:prSet presAssocID="{386E2294-9EC0-6940-8191-CD3E99B1F291}" presName="vSp" presStyleCnt="0"/>
      <dgm:spPr/>
    </dgm:pt>
    <dgm:pt modelId="{F681168C-43C2-4644-A080-CDFAFC035EA5}" type="pres">
      <dgm:prSet presAssocID="{3AD08630-A33D-2643-B7A1-C4DEEADF1620}" presName="horFlow" presStyleCnt="0"/>
      <dgm:spPr/>
    </dgm:pt>
    <dgm:pt modelId="{7EFADAAA-CD40-2F4E-88D9-4BC452E74615}" type="pres">
      <dgm:prSet presAssocID="{3AD08630-A33D-2643-B7A1-C4DEEADF1620}" presName="bigChev" presStyleLbl="node1" presStyleIdx="7" presStyleCnt="8"/>
      <dgm:spPr/>
    </dgm:pt>
    <dgm:pt modelId="{EC81AC04-B7EE-494C-A053-B545AA025B39}" type="pres">
      <dgm:prSet presAssocID="{BC88F83F-DD40-D645-AD44-63C25B989A7F}" presName="parTrans" presStyleCnt="0"/>
      <dgm:spPr/>
    </dgm:pt>
    <dgm:pt modelId="{06A541C3-BBE9-5B41-B1E7-58F42657F821}" type="pres">
      <dgm:prSet presAssocID="{B10401C4-006A-E544-935F-51F301907A7B}" presName="node" presStyleLbl="alignAccFollowNode1" presStyleIdx="14" presStyleCnt="16" custScaleX="378673">
        <dgm:presLayoutVars>
          <dgm:bulletEnabled val="1"/>
        </dgm:presLayoutVars>
      </dgm:prSet>
      <dgm:spPr/>
    </dgm:pt>
    <dgm:pt modelId="{A01452A1-E2D0-0A40-87FC-48FF20E6F0A2}" type="pres">
      <dgm:prSet presAssocID="{F65328BA-FF31-164B-8349-758D23DD3E06}" presName="sibTrans" presStyleCnt="0"/>
      <dgm:spPr/>
    </dgm:pt>
    <dgm:pt modelId="{63FC8015-F680-8D4E-89F8-190B87008042}" type="pres">
      <dgm:prSet presAssocID="{864BEF3F-E1A3-A544-A3EF-D244152FFEE5}" presName="node" presStyleLbl="alignAccFollowNode1" presStyleIdx="15" presStyleCnt="16" custScaleX="137844">
        <dgm:presLayoutVars>
          <dgm:bulletEnabled val="1"/>
        </dgm:presLayoutVars>
      </dgm:prSet>
      <dgm:spPr/>
    </dgm:pt>
  </dgm:ptLst>
  <dgm:cxnLst>
    <dgm:cxn modelId="{83309B08-0081-BA4D-A2BB-F721A566ADE0}" srcId="{ECE568CE-317C-9649-B5CE-09E62FA7F5FB}" destId="{C9F12C1E-CEEF-4547-8407-A59C228E5D3B}" srcOrd="2" destOrd="0" parTransId="{CD062D74-6100-E849-9B87-913A28F389E8}" sibTransId="{1427AA4C-4100-6B41-A101-C78BB50F845B}"/>
    <dgm:cxn modelId="{EEDFAE12-0B2F-B447-86AA-26E9A777AE38}" srcId="{5578D835-A838-6648-851C-4C6A2C723783}" destId="{88C82983-07E1-824F-ACF3-84BCCA48A44F}" srcOrd="0" destOrd="0" parTransId="{B38CE616-4930-2047-9C73-94E94D0BBE5E}" sibTransId="{C60B6017-96B6-D248-82FE-BD270D13D3B9}"/>
    <dgm:cxn modelId="{F5A53F16-FD98-4C44-B7B9-EFF9F06EBA6A}" srcId="{D650FD75-42E2-B942-BB1C-F3472A3A5632}" destId="{7258DF32-2524-C744-B6DE-FCC5035573F5}" srcOrd="0" destOrd="0" parTransId="{02BAC190-22B3-B34C-9C0F-8F134D6C73EA}" sibTransId="{ADFB9EF0-2C07-4A4B-AFFE-2B422255005D}"/>
    <dgm:cxn modelId="{A32FF119-2851-304C-BAE1-5F4A1337E4C7}" srcId="{386E2294-9EC0-6940-8191-CD3E99B1F291}" destId="{C379503F-166D-4A4D-8632-26F8C1157039}" srcOrd="0" destOrd="0" parTransId="{D9E55721-4839-AF49-9754-9DE3E3F9ADF4}" sibTransId="{0ED0A94F-363E-D847-97CB-8366CAD17050}"/>
    <dgm:cxn modelId="{5A4DFF19-4BF8-2848-B0F7-5562C2E31D63}" srcId="{D650FD75-42E2-B942-BB1C-F3472A3A5632}" destId="{4623F06F-9BA2-034E-8B76-92744D77B90D}" srcOrd="1" destOrd="0" parTransId="{28B4B752-872A-A247-89A4-EC723104832C}" sibTransId="{8910E1C2-2B1B-9B4B-AD83-C06EF3291A8E}"/>
    <dgm:cxn modelId="{B8A59F1C-26E7-DE4F-A5D5-43D3E7FE4079}" type="presOf" srcId="{E6AE3611-C965-4B4B-B768-FB6434C6CCC0}" destId="{C3A0FCF6-4C92-744C-95FE-8A1BCA3BA3D3}" srcOrd="0" destOrd="0" presId="urn:microsoft.com/office/officeart/2005/8/layout/lProcess3"/>
    <dgm:cxn modelId="{7726D51E-7046-DB47-A865-39AB5117B825}" type="presOf" srcId="{D650FD75-42E2-B942-BB1C-F3472A3A5632}" destId="{258F8AEE-A992-0E4A-9682-80EC9D650EB3}" srcOrd="0" destOrd="0" presId="urn:microsoft.com/office/officeart/2005/8/layout/lProcess3"/>
    <dgm:cxn modelId="{192B9422-5348-1344-AD02-B03611F2EAAE}" srcId="{54932C8D-EA45-B845-B285-D4350C392F65}" destId="{BB32B5A8-7F3E-1945-B40B-E8B7B5E3F903}" srcOrd="0" destOrd="0" parTransId="{FFFCFF9F-6911-F742-A67B-26FBE23DB2C4}" sibTransId="{0E0913DD-7D10-534D-ABB5-240C7881E60E}"/>
    <dgm:cxn modelId="{71484E25-E42A-8C4F-A058-93611898ADFC}" type="presOf" srcId="{C9F12C1E-CEEF-4547-8407-A59C228E5D3B}" destId="{53B6B6CE-E18D-7D47-8C6C-C1600F7A94D4}" srcOrd="0" destOrd="0" presId="urn:microsoft.com/office/officeart/2005/8/layout/lProcess3"/>
    <dgm:cxn modelId="{75721928-2777-7F49-B81E-8C3C50028922}" type="presOf" srcId="{C714E282-992D-924D-ACC8-1EFDFE1CD8B9}" destId="{FBF8E0B3-6BE1-D64C-BA71-E2C2D38B038D}" srcOrd="0" destOrd="0" presId="urn:microsoft.com/office/officeart/2005/8/layout/lProcess3"/>
    <dgm:cxn modelId="{22F12128-326F-A94D-8070-19AEDD80433E}" type="presOf" srcId="{C379503F-166D-4A4D-8632-26F8C1157039}" destId="{0949BEA4-05CD-D146-B070-119E419ED9E7}" srcOrd="0" destOrd="0" presId="urn:microsoft.com/office/officeart/2005/8/layout/lProcess3"/>
    <dgm:cxn modelId="{D57FD228-FED6-364F-8B70-6775F4C3EBCA}" srcId="{386E2294-9EC0-6940-8191-CD3E99B1F291}" destId="{E6AE3611-C965-4B4B-B768-FB6434C6CCC0}" srcOrd="1" destOrd="0" parTransId="{65A18B84-B7C8-304A-9C73-31048F1B32C3}" sibTransId="{340BC209-4246-6B48-A5DE-8D1CD1C4D1D8}"/>
    <dgm:cxn modelId="{77040E3A-EF1F-DA43-AE0F-B7C3E824B20C}" srcId="{ECE568CE-317C-9649-B5CE-09E62FA7F5FB}" destId="{54932C8D-EA45-B845-B285-D4350C392F65}" srcOrd="1" destOrd="0" parTransId="{31CB3431-2A46-A84B-A438-A57055AA4CC7}" sibTransId="{6C39E106-3F6E-C848-951F-72F29FD5D826}"/>
    <dgm:cxn modelId="{67768242-49EF-9E4E-8944-B7C45047EC4E}" type="presOf" srcId="{BB32B5A8-7F3E-1945-B40B-E8B7B5E3F903}" destId="{B758574E-F973-A24B-B58F-33CB59A6BB9A}" srcOrd="0" destOrd="0" presId="urn:microsoft.com/office/officeart/2005/8/layout/lProcess3"/>
    <dgm:cxn modelId="{65392146-DDB1-1247-8BFD-95DE5A2896E0}" type="presOf" srcId="{90CD487A-F632-9440-BC5E-FED76289FE03}" destId="{CFA84FD4-E3D0-7848-9C77-EF0C405A7E76}" srcOrd="0" destOrd="0" presId="urn:microsoft.com/office/officeart/2005/8/layout/lProcess3"/>
    <dgm:cxn modelId="{560FED5D-9C45-F840-AC2C-EC3AD813679F}" type="presOf" srcId="{54932C8D-EA45-B845-B285-D4350C392F65}" destId="{1BC22535-FF64-A44B-B8BA-6864BD44B0FA}" srcOrd="0" destOrd="0" presId="urn:microsoft.com/office/officeart/2005/8/layout/lProcess3"/>
    <dgm:cxn modelId="{D6A5F765-45E1-834C-AC45-C809C653108B}" type="presOf" srcId="{864BEF3F-E1A3-A544-A3EF-D244152FFEE5}" destId="{63FC8015-F680-8D4E-89F8-190B87008042}" srcOrd="0" destOrd="0" presId="urn:microsoft.com/office/officeart/2005/8/layout/lProcess3"/>
    <dgm:cxn modelId="{8DEF696C-A2BB-514D-9409-AFD36DAB57FE}" srcId="{ECE568CE-317C-9649-B5CE-09E62FA7F5FB}" destId="{3AD08630-A33D-2643-B7A1-C4DEEADF1620}" srcOrd="7" destOrd="0" parTransId="{3A6B3BB1-0A89-A543-8552-1598ABF9AA10}" sibTransId="{82879CE4-D002-9148-A3E1-E6688BF6007A}"/>
    <dgm:cxn modelId="{87BE4A71-BEC5-254A-977E-B6CE65CD3DFC}" srcId="{EB8BD00A-7AA0-4C46-AF8F-87D9C9B45C79}" destId="{90CD487A-F632-9440-BC5E-FED76289FE03}" srcOrd="1" destOrd="0" parTransId="{4F71F0FA-0C4B-BC4F-A289-7B4B91D540E2}" sibTransId="{1CE524B3-1FAE-1C4E-8911-43D4DAA07ECB}"/>
    <dgm:cxn modelId="{8D20347F-B290-8E4C-B8AE-DC9911F11B4B}" srcId="{3AD08630-A33D-2643-B7A1-C4DEEADF1620}" destId="{B10401C4-006A-E544-935F-51F301907A7B}" srcOrd="0" destOrd="0" parTransId="{BC88F83F-DD40-D645-AD44-63C25B989A7F}" sibTransId="{F65328BA-FF31-164B-8349-758D23DD3E06}"/>
    <dgm:cxn modelId="{1E800580-5AEF-4C4C-A9D2-522A66348B67}" type="presOf" srcId="{247783C0-4808-AC40-8AEA-E2FC10112BBC}" destId="{5E3EDCB0-64DB-B343-9006-C6794D835F46}" srcOrd="0" destOrd="0" presId="urn:microsoft.com/office/officeart/2005/8/layout/lProcess3"/>
    <dgm:cxn modelId="{72A6A986-0D81-3949-9D00-430A9CCF2577}" type="presOf" srcId="{3AD08630-A33D-2643-B7A1-C4DEEADF1620}" destId="{7EFADAAA-CD40-2F4E-88D9-4BC452E74615}" srcOrd="0" destOrd="0" presId="urn:microsoft.com/office/officeart/2005/8/layout/lProcess3"/>
    <dgm:cxn modelId="{892FCF88-6855-0B4D-B615-F43638687C25}" srcId="{5578D835-A838-6648-851C-4C6A2C723783}" destId="{C714E282-992D-924D-ACC8-1EFDFE1CD8B9}" srcOrd="1" destOrd="0" parTransId="{B3A8361B-7AE0-2041-9D86-BD214CA630E6}" sibTransId="{6380D136-8B62-BF4E-898B-BE6C9EDBEE00}"/>
    <dgm:cxn modelId="{B1739E8B-3EB8-9042-8394-97487AAEF303}" srcId="{C9F12C1E-CEEF-4547-8407-A59C228E5D3B}" destId="{C91A98B6-7FB1-024A-BD20-F1D44B2A516D}" srcOrd="0" destOrd="0" parTransId="{2F57DD6D-C776-D74E-A658-EE8AA3FDF9F4}" sibTransId="{7A0284C5-8835-914B-A675-F51AD0407CEE}"/>
    <dgm:cxn modelId="{E7FA189D-12C1-5249-87EE-0C32E051E726}" type="presOf" srcId="{1B1A0CB5-73EB-0E44-85CC-A193C8E5D78B}" destId="{3DB77C4B-7407-C847-B3BC-7BE02460F1EE}" srcOrd="0" destOrd="0" presId="urn:microsoft.com/office/officeart/2005/8/layout/lProcess3"/>
    <dgm:cxn modelId="{89074E9D-BF28-6B47-8558-E0F22F4B9AF4}" srcId="{611CAB1E-BB78-AA41-8477-FBE3B6D5E9A7}" destId="{1B1A0CB5-73EB-0E44-85CC-A193C8E5D78B}" srcOrd="1" destOrd="0" parTransId="{C6A51C18-2982-CE4A-B3F3-0BAC74F55DB5}" sibTransId="{181891FB-0D43-0049-940F-F54B9D56F535}"/>
    <dgm:cxn modelId="{547A529F-B3BB-8140-A518-B0246DC337B5}" type="presOf" srcId="{88C82983-07E1-824F-ACF3-84BCCA48A44F}" destId="{A4578580-C7C5-1946-87EE-EDA49A1AD200}" srcOrd="0" destOrd="0" presId="urn:microsoft.com/office/officeart/2005/8/layout/lProcess3"/>
    <dgm:cxn modelId="{CA4361A1-D6B4-AA4E-8B29-D69CC64BCE4C}" srcId="{EB8BD00A-7AA0-4C46-AF8F-87D9C9B45C79}" destId="{247783C0-4808-AC40-8AEA-E2FC10112BBC}" srcOrd="0" destOrd="0" parTransId="{E1190736-84E2-9D47-91B0-BE013B157271}" sibTransId="{CE5B545A-10CD-9C49-86FD-BC2BB9E30DD6}"/>
    <dgm:cxn modelId="{A1E6E6AA-5DEE-114A-9556-6A55B57D986A}" type="presOf" srcId="{ECE568CE-317C-9649-B5CE-09E62FA7F5FB}" destId="{AB1E0E80-5BDC-C649-8E5A-F20FB1D17BC5}" srcOrd="0" destOrd="0" presId="urn:microsoft.com/office/officeart/2005/8/layout/lProcess3"/>
    <dgm:cxn modelId="{F9EDAEAD-162E-FB4D-AE60-D5E80EA0F523}" srcId="{54932C8D-EA45-B845-B285-D4350C392F65}" destId="{00E86F82-FA8E-1546-94B9-620DEDFB3216}" srcOrd="1" destOrd="0" parTransId="{96665381-37D9-CF40-AB48-A21B76EA2F4C}" sibTransId="{B2576140-17CC-844E-BA79-F6B566B8711D}"/>
    <dgm:cxn modelId="{6E7D89AF-D731-6E45-B97E-204F3037DB62}" srcId="{ECE568CE-317C-9649-B5CE-09E62FA7F5FB}" destId="{611CAB1E-BB78-AA41-8477-FBE3B6D5E9A7}" srcOrd="4" destOrd="0" parTransId="{361F5A3E-CF07-BD42-98F8-29047C355459}" sibTransId="{0EC37BF1-B349-2842-8730-1643F61EF9D7}"/>
    <dgm:cxn modelId="{457EC7B2-6800-F647-A7BF-F8C6799B3D36}" srcId="{C9F12C1E-CEEF-4547-8407-A59C228E5D3B}" destId="{9D74549A-0446-3D48-81E4-4D491AFB814D}" srcOrd="1" destOrd="0" parTransId="{45025932-EC8F-DE43-95F8-EB289FA8AEAA}" sibTransId="{5116436F-E7FC-D642-9BAB-3B0C552D9F41}"/>
    <dgm:cxn modelId="{05C4D9BA-4E5F-554F-8FEC-0BF10CC7D070}" srcId="{ECE568CE-317C-9649-B5CE-09E62FA7F5FB}" destId="{5578D835-A838-6648-851C-4C6A2C723783}" srcOrd="3" destOrd="0" parTransId="{7EFD319A-0984-0242-B3CA-3F96296484BB}" sibTransId="{1D7AE90F-DC86-EA46-8A01-136D870E21FA}"/>
    <dgm:cxn modelId="{E6FC83BB-B625-9F41-8415-25AFCB1FE87C}" type="presOf" srcId="{EB8BD00A-7AA0-4C46-AF8F-87D9C9B45C79}" destId="{7F43CC1C-CC99-E249-B1B7-0491D26E63FA}" srcOrd="0" destOrd="0" presId="urn:microsoft.com/office/officeart/2005/8/layout/lProcess3"/>
    <dgm:cxn modelId="{13C249BD-4DC4-C140-8E2E-23EF21792713}" type="presOf" srcId="{4623F06F-9BA2-034E-8B76-92744D77B90D}" destId="{438FB593-75B1-1149-B563-9512D36B789E}" srcOrd="0" destOrd="0" presId="urn:microsoft.com/office/officeart/2005/8/layout/lProcess3"/>
    <dgm:cxn modelId="{C520E7C6-460C-9C46-BC1F-DB0CB94D405C}" srcId="{ECE568CE-317C-9649-B5CE-09E62FA7F5FB}" destId="{EB8BD00A-7AA0-4C46-AF8F-87D9C9B45C79}" srcOrd="0" destOrd="0" parTransId="{1C1E16E2-81F8-FD4C-9081-8437C3080844}" sibTransId="{74F0329D-2CA8-E048-A49D-36FECE630D89}"/>
    <dgm:cxn modelId="{9C3EF7C6-5ED1-464E-9B87-9D0E12314C68}" type="presOf" srcId="{D079741D-3562-5142-8565-2A5F5F786284}" destId="{F633764D-823E-F044-B861-A5950C50ACCF}" srcOrd="0" destOrd="0" presId="urn:microsoft.com/office/officeart/2005/8/layout/lProcess3"/>
    <dgm:cxn modelId="{0C3994CF-6BA9-9646-BB94-51B904C6DA9C}" type="presOf" srcId="{00E86F82-FA8E-1546-94B9-620DEDFB3216}" destId="{023811BB-7B24-D643-823D-ABBDA70F71ED}" srcOrd="0" destOrd="0" presId="urn:microsoft.com/office/officeart/2005/8/layout/lProcess3"/>
    <dgm:cxn modelId="{79FBC6CF-D43A-E845-8F09-E9E4FE39C780}" type="presOf" srcId="{386E2294-9EC0-6940-8191-CD3E99B1F291}" destId="{50B4C345-C15C-834F-B71C-5034D491B358}" srcOrd="0" destOrd="0" presId="urn:microsoft.com/office/officeart/2005/8/layout/lProcess3"/>
    <dgm:cxn modelId="{8FCAAFE0-52B2-EB4A-9F9D-187D659560EF}" type="presOf" srcId="{C91A98B6-7FB1-024A-BD20-F1D44B2A516D}" destId="{34EF4CA1-8AAC-2140-99B6-52AFE2F4BB98}" srcOrd="0" destOrd="0" presId="urn:microsoft.com/office/officeart/2005/8/layout/lProcess3"/>
    <dgm:cxn modelId="{D7A135E6-8C89-BF40-B4EA-C0D96447E6F3}" type="presOf" srcId="{7258DF32-2524-C744-B6DE-FCC5035573F5}" destId="{B5ECE1A8-FA36-BC41-A272-FEA202DD5F60}" srcOrd="0" destOrd="0" presId="urn:microsoft.com/office/officeart/2005/8/layout/lProcess3"/>
    <dgm:cxn modelId="{3E8D2AED-3943-3C48-8B65-B90DCEBF9A85}" type="presOf" srcId="{5578D835-A838-6648-851C-4C6A2C723783}" destId="{C907FE11-BC97-F44E-B945-F9D5F10FC03A}" srcOrd="0" destOrd="0" presId="urn:microsoft.com/office/officeart/2005/8/layout/lProcess3"/>
    <dgm:cxn modelId="{4422B2ED-E47B-BC4A-9BB8-37D8DCB54ED4}" srcId="{3AD08630-A33D-2643-B7A1-C4DEEADF1620}" destId="{864BEF3F-E1A3-A544-A3EF-D244152FFEE5}" srcOrd="1" destOrd="0" parTransId="{8AC63E7A-86DE-B748-8EA9-16DB4AC3A4AC}" sibTransId="{C35DEAF9-12E3-A346-904B-91E0B6DE3E38}"/>
    <dgm:cxn modelId="{646797F1-1FED-7C43-B40E-EBA803D5E704}" type="presOf" srcId="{9D74549A-0446-3D48-81E4-4D491AFB814D}" destId="{3BA126E1-0682-A546-8F49-48826E8C8299}" srcOrd="0" destOrd="0" presId="urn:microsoft.com/office/officeart/2005/8/layout/lProcess3"/>
    <dgm:cxn modelId="{089D91F4-49C7-3447-BF08-8F2C28F87C7C}" srcId="{ECE568CE-317C-9649-B5CE-09E62FA7F5FB}" destId="{386E2294-9EC0-6940-8191-CD3E99B1F291}" srcOrd="6" destOrd="0" parTransId="{855BC6AC-651F-D144-B065-760248D18795}" sibTransId="{75B25455-57AB-D249-BF10-1955FDA32B77}"/>
    <dgm:cxn modelId="{3336E8FB-1836-314A-ADA4-4D297170C461}" srcId="{611CAB1E-BB78-AA41-8477-FBE3B6D5E9A7}" destId="{D079741D-3562-5142-8565-2A5F5F786284}" srcOrd="0" destOrd="0" parTransId="{63B3DDF2-371A-BD45-A9FE-0230DF39869C}" sibTransId="{8127D831-7DB7-3B44-81DF-5737E8CD0CD9}"/>
    <dgm:cxn modelId="{6B3134FC-4C1D-CA40-9CD3-87946DA50571}" type="presOf" srcId="{611CAB1E-BB78-AA41-8477-FBE3B6D5E9A7}" destId="{A153634E-0838-EC42-A98F-BE9F5EB0443F}" srcOrd="0" destOrd="0" presId="urn:microsoft.com/office/officeart/2005/8/layout/lProcess3"/>
    <dgm:cxn modelId="{0D8979FE-89A3-9A4F-A520-DC8FB038DD00}" srcId="{ECE568CE-317C-9649-B5CE-09E62FA7F5FB}" destId="{D650FD75-42E2-B942-BB1C-F3472A3A5632}" srcOrd="5" destOrd="0" parTransId="{7A63A19A-DE61-5048-B1A6-21B5388DCFF1}" sibTransId="{2A243E31-D794-8944-856D-55E537BAAEBC}"/>
    <dgm:cxn modelId="{DC5A12FF-4D38-BE45-91F4-BD9F36B17F1E}" type="presOf" srcId="{B10401C4-006A-E544-935F-51F301907A7B}" destId="{06A541C3-BBE9-5B41-B1E7-58F42657F821}" srcOrd="0" destOrd="0" presId="urn:microsoft.com/office/officeart/2005/8/layout/lProcess3"/>
    <dgm:cxn modelId="{AC6E597D-1C11-7B48-9118-D80949186B6C}" type="presParOf" srcId="{AB1E0E80-5BDC-C649-8E5A-F20FB1D17BC5}" destId="{A85FD74F-DAF7-A14E-8E03-895BF593CC15}" srcOrd="0" destOrd="0" presId="urn:microsoft.com/office/officeart/2005/8/layout/lProcess3"/>
    <dgm:cxn modelId="{7EE9C586-4202-4942-B5EE-37C0374C44CC}" type="presParOf" srcId="{A85FD74F-DAF7-A14E-8E03-895BF593CC15}" destId="{7F43CC1C-CC99-E249-B1B7-0491D26E63FA}" srcOrd="0" destOrd="0" presId="urn:microsoft.com/office/officeart/2005/8/layout/lProcess3"/>
    <dgm:cxn modelId="{364CCBE7-D129-6F46-BAB7-9596051BE292}" type="presParOf" srcId="{A85FD74F-DAF7-A14E-8E03-895BF593CC15}" destId="{B0E2CD12-9ADE-D546-8CF8-1B6E6675EEE2}" srcOrd="1" destOrd="0" presId="urn:microsoft.com/office/officeart/2005/8/layout/lProcess3"/>
    <dgm:cxn modelId="{AAB3D63C-1325-F34B-A124-95C3313D827D}" type="presParOf" srcId="{A85FD74F-DAF7-A14E-8E03-895BF593CC15}" destId="{5E3EDCB0-64DB-B343-9006-C6794D835F46}" srcOrd="2" destOrd="0" presId="urn:microsoft.com/office/officeart/2005/8/layout/lProcess3"/>
    <dgm:cxn modelId="{B945EFC9-17AF-9B4E-B7AA-90B66617D46D}" type="presParOf" srcId="{A85FD74F-DAF7-A14E-8E03-895BF593CC15}" destId="{911AA0E4-B010-5C44-A706-A4703F45D791}" srcOrd="3" destOrd="0" presId="urn:microsoft.com/office/officeart/2005/8/layout/lProcess3"/>
    <dgm:cxn modelId="{CDB631F3-BE78-CC41-AA4A-62C63E6FCAEF}" type="presParOf" srcId="{A85FD74F-DAF7-A14E-8E03-895BF593CC15}" destId="{CFA84FD4-E3D0-7848-9C77-EF0C405A7E76}" srcOrd="4" destOrd="0" presId="urn:microsoft.com/office/officeart/2005/8/layout/lProcess3"/>
    <dgm:cxn modelId="{D5885DE4-B2D1-034A-A992-83C67BEED7C9}" type="presParOf" srcId="{AB1E0E80-5BDC-C649-8E5A-F20FB1D17BC5}" destId="{74DC77BE-A507-EA40-AF59-0C6D056AE470}" srcOrd="1" destOrd="0" presId="urn:microsoft.com/office/officeart/2005/8/layout/lProcess3"/>
    <dgm:cxn modelId="{0F8F72F1-A09D-2D45-B8A9-87A6A3DE33BC}" type="presParOf" srcId="{AB1E0E80-5BDC-C649-8E5A-F20FB1D17BC5}" destId="{176BCAA1-E0C7-BC48-B7AE-05AE656F4D5E}" srcOrd="2" destOrd="0" presId="urn:microsoft.com/office/officeart/2005/8/layout/lProcess3"/>
    <dgm:cxn modelId="{58A59E4E-6090-B24F-A89C-76423633755A}" type="presParOf" srcId="{176BCAA1-E0C7-BC48-B7AE-05AE656F4D5E}" destId="{1BC22535-FF64-A44B-B8BA-6864BD44B0FA}" srcOrd="0" destOrd="0" presId="urn:microsoft.com/office/officeart/2005/8/layout/lProcess3"/>
    <dgm:cxn modelId="{F1772760-51F6-6343-81F9-67194752EB7F}" type="presParOf" srcId="{176BCAA1-E0C7-BC48-B7AE-05AE656F4D5E}" destId="{DF65F2E2-B420-5940-9FDB-5B87CEB0F492}" srcOrd="1" destOrd="0" presId="urn:microsoft.com/office/officeart/2005/8/layout/lProcess3"/>
    <dgm:cxn modelId="{0C7C832A-7B2F-1748-BAE5-A74941CE7351}" type="presParOf" srcId="{176BCAA1-E0C7-BC48-B7AE-05AE656F4D5E}" destId="{B758574E-F973-A24B-B58F-33CB59A6BB9A}" srcOrd="2" destOrd="0" presId="urn:microsoft.com/office/officeart/2005/8/layout/lProcess3"/>
    <dgm:cxn modelId="{A3966CA0-33E1-234A-9B8B-7812A89A2F01}" type="presParOf" srcId="{176BCAA1-E0C7-BC48-B7AE-05AE656F4D5E}" destId="{03AA048E-CA9F-814C-957A-9FB6122DD334}" srcOrd="3" destOrd="0" presId="urn:microsoft.com/office/officeart/2005/8/layout/lProcess3"/>
    <dgm:cxn modelId="{68749EDC-AEA3-8A4C-916C-D5F89D38AD17}" type="presParOf" srcId="{176BCAA1-E0C7-BC48-B7AE-05AE656F4D5E}" destId="{023811BB-7B24-D643-823D-ABBDA70F71ED}" srcOrd="4" destOrd="0" presId="urn:microsoft.com/office/officeart/2005/8/layout/lProcess3"/>
    <dgm:cxn modelId="{27A59D69-0C4A-754D-AFF2-B7656AF58FD7}" type="presParOf" srcId="{AB1E0E80-5BDC-C649-8E5A-F20FB1D17BC5}" destId="{D20BADFC-1FCC-384A-99C4-4134933583C5}" srcOrd="3" destOrd="0" presId="urn:microsoft.com/office/officeart/2005/8/layout/lProcess3"/>
    <dgm:cxn modelId="{A9A63610-ADB6-A548-AD37-AE416FE30922}" type="presParOf" srcId="{AB1E0E80-5BDC-C649-8E5A-F20FB1D17BC5}" destId="{0E99B3AF-70FE-1640-8BC8-86923279600A}" srcOrd="4" destOrd="0" presId="urn:microsoft.com/office/officeart/2005/8/layout/lProcess3"/>
    <dgm:cxn modelId="{61E0D6E7-61EC-E948-941C-7F440BA06A8E}" type="presParOf" srcId="{0E99B3AF-70FE-1640-8BC8-86923279600A}" destId="{53B6B6CE-E18D-7D47-8C6C-C1600F7A94D4}" srcOrd="0" destOrd="0" presId="urn:microsoft.com/office/officeart/2005/8/layout/lProcess3"/>
    <dgm:cxn modelId="{171C08F6-B63E-3C47-AA37-671EC10716BF}" type="presParOf" srcId="{0E99B3AF-70FE-1640-8BC8-86923279600A}" destId="{CB26F82F-4B08-6F47-B636-A5E540320D79}" srcOrd="1" destOrd="0" presId="urn:microsoft.com/office/officeart/2005/8/layout/lProcess3"/>
    <dgm:cxn modelId="{E8C635CA-8C96-6847-9D81-FC8FE44957BE}" type="presParOf" srcId="{0E99B3AF-70FE-1640-8BC8-86923279600A}" destId="{34EF4CA1-8AAC-2140-99B6-52AFE2F4BB98}" srcOrd="2" destOrd="0" presId="urn:microsoft.com/office/officeart/2005/8/layout/lProcess3"/>
    <dgm:cxn modelId="{354FE5C7-79B5-8E40-BC0B-89BCE3DBF019}" type="presParOf" srcId="{0E99B3AF-70FE-1640-8BC8-86923279600A}" destId="{D3AD85AD-070A-3A48-8DF9-47C3D995930B}" srcOrd="3" destOrd="0" presId="urn:microsoft.com/office/officeart/2005/8/layout/lProcess3"/>
    <dgm:cxn modelId="{FE37F19B-0907-F549-83F1-E86A0400533E}" type="presParOf" srcId="{0E99B3AF-70FE-1640-8BC8-86923279600A}" destId="{3BA126E1-0682-A546-8F49-48826E8C8299}" srcOrd="4" destOrd="0" presId="urn:microsoft.com/office/officeart/2005/8/layout/lProcess3"/>
    <dgm:cxn modelId="{EC082B2C-D997-6244-9E3B-3E2877CEC291}" type="presParOf" srcId="{AB1E0E80-5BDC-C649-8E5A-F20FB1D17BC5}" destId="{A1CA9591-6B38-2D4F-8337-0AB5DBF4540D}" srcOrd="5" destOrd="0" presId="urn:microsoft.com/office/officeart/2005/8/layout/lProcess3"/>
    <dgm:cxn modelId="{0D09E90A-8049-CD48-A949-1B3466DC64E6}" type="presParOf" srcId="{AB1E0E80-5BDC-C649-8E5A-F20FB1D17BC5}" destId="{20D9AC69-9AAB-5E45-84D2-E8982775D39D}" srcOrd="6" destOrd="0" presId="urn:microsoft.com/office/officeart/2005/8/layout/lProcess3"/>
    <dgm:cxn modelId="{45A17E59-D498-0448-9136-B29F7F2CF5E4}" type="presParOf" srcId="{20D9AC69-9AAB-5E45-84D2-E8982775D39D}" destId="{C907FE11-BC97-F44E-B945-F9D5F10FC03A}" srcOrd="0" destOrd="0" presId="urn:microsoft.com/office/officeart/2005/8/layout/lProcess3"/>
    <dgm:cxn modelId="{09FB24B6-8378-8448-97CF-C893F49655FE}" type="presParOf" srcId="{20D9AC69-9AAB-5E45-84D2-E8982775D39D}" destId="{67BC4FD2-55CC-FA4D-8282-7CC8A8085C5C}" srcOrd="1" destOrd="0" presId="urn:microsoft.com/office/officeart/2005/8/layout/lProcess3"/>
    <dgm:cxn modelId="{7846386B-72D1-9A4F-853A-E68B86D3151B}" type="presParOf" srcId="{20D9AC69-9AAB-5E45-84D2-E8982775D39D}" destId="{A4578580-C7C5-1946-87EE-EDA49A1AD200}" srcOrd="2" destOrd="0" presId="urn:microsoft.com/office/officeart/2005/8/layout/lProcess3"/>
    <dgm:cxn modelId="{8345431E-E552-E940-8006-7275F83421BC}" type="presParOf" srcId="{20D9AC69-9AAB-5E45-84D2-E8982775D39D}" destId="{36A6DBF1-72F2-DF4C-8A86-EBE0DE8394F5}" srcOrd="3" destOrd="0" presId="urn:microsoft.com/office/officeart/2005/8/layout/lProcess3"/>
    <dgm:cxn modelId="{775C08F5-119E-814C-8C48-54E68A070BBF}" type="presParOf" srcId="{20D9AC69-9AAB-5E45-84D2-E8982775D39D}" destId="{FBF8E0B3-6BE1-D64C-BA71-E2C2D38B038D}" srcOrd="4" destOrd="0" presId="urn:microsoft.com/office/officeart/2005/8/layout/lProcess3"/>
    <dgm:cxn modelId="{DAAB3B66-4A07-354E-BAA9-A38574423E2E}" type="presParOf" srcId="{AB1E0E80-5BDC-C649-8E5A-F20FB1D17BC5}" destId="{6A8F205E-D5D3-0A48-9D93-9DF665893073}" srcOrd="7" destOrd="0" presId="urn:microsoft.com/office/officeart/2005/8/layout/lProcess3"/>
    <dgm:cxn modelId="{74F8F00B-126C-364C-8150-ED8194FE8D97}" type="presParOf" srcId="{AB1E0E80-5BDC-C649-8E5A-F20FB1D17BC5}" destId="{425177C9-0F6D-8644-BE07-9A4E63E03653}" srcOrd="8" destOrd="0" presId="urn:microsoft.com/office/officeart/2005/8/layout/lProcess3"/>
    <dgm:cxn modelId="{1A299DCB-366E-9849-B5C6-1236AAC85D5A}" type="presParOf" srcId="{425177C9-0F6D-8644-BE07-9A4E63E03653}" destId="{A153634E-0838-EC42-A98F-BE9F5EB0443F}" srcOrd="0" destOrd="0" presId="urn:microsoft.com/office/officeart/2005/8/layout/lProcess3"/>
    <dgm:cxn modelId="{A8B9AF7E-5439-1544-AF9C-407D3732F063}" type="presParOf" srcId="{425177C9-0F6D-8644-BE07-9A4E63E03653}" destId="{F78CEE89-3755-4A42-8057-C8815A6BB067}" srcOrd="1" destOrd="0" presId="urn:microsoft.com/office/officeart/2005/8/layout/lProcess3"/>
    <dgm:cxn modelId="{114A8B41-8366-7D44-93E5-003E476656B9}" type="presParOf" srcId="{425177C9-0F6D-8644-BE07-9A4E63E03653}" destId="{F633764D-823E-F044-B861-A5950C50ACCF}" srcOrd="2" destOrd="0" presId="urn:microsoft.com/office/officeart/2005/8/layout/lProcess3"/>
    <dgm:cxn modelId="{545171FF-D493-6F41-9A8D-2CC5EB8D1073}" type="presParOf" srcId="{425177C9-0F6D-8644-BE07-9A4E63E03653}" destId="{6F5E40B5-7639-814C-AF01-FA59E06207DF}" srcOrd="3" destOrd="0" presId="urn:microsoft.com/office/officeart/2005/8/layout/lProcess3"/>
    <dgm:cxn modelId="{8C9C3E9C-DD94-7C45-9D1A-0C5D894E6E1A}" type="presParOf" srcId="{425177C9-0F6D-8644-BE07-9A4E63E03653}" destId="{3DB77C4B-7407-C847-B3BC-7BE02460F1EE}" srcOrd="4" destOrd="0" presId="urn:microsoft.com/office/officeart/2005/8/layout/lProcess3"/>
    <dgm:cxn modelId="{F4448472-1243-2640-9FC7-6DC1A5C7C080}" type="presParOf" srcId="{AB1E0E80-5BDC-C649-8E5A-F20FB1D17BC5}" destId="{6C0D8B39-2486-3345-986C-BBBE4FBB675E}" srcOrd="9" destOrd="0" presId="urn:microsoft.com/office/officeart/2005/8/layout/lProcess3"/>
    <dgm:cxn modelId="{73AF1F96-CB57-4F4B-B5AE-12ED8865C4A8}" type="presParOf" srcId="{AB1E0E80-5BDC-C649-8E5A-F20FB1D17BC5}" destId="{8264F757-7E70-E64B-954C-12F8569D2812}" srcOrd="10" destOrd="0" presId="urn:microsoft.com/office/officeart/2005/8/layout/lProcess3"/>
    <dgm:cxn modelId="{C7E2CFA8-BAF5-4147-B1E4-09F7B54FF093}" type="presParOf" srcId="{8264F757-7E70-E64B-954C-12F8569D2812}" destId="{258F8AEE-A992-0E4A-9682-80EC9D650EB3}" srcOrd="0" destOrd="0" presId="urn:microsoft.com/office/officeart/2005/8/layout/lProcess3"/>
    <dgm:cxn modelId="{1E7A3C67-9BD4-1C42-8357-8ACA855A2BBE}" type="presParOf" srcId="{8264F757-7E70-E64B-954C-12F8569D2812}" destId="{119E7E50-735F-3A4D-BDCE-1EBE46D0F18E}" srcOrd="1" destOrd="0" presId="urn:microsoft.com/office/officeart/2005/8/layout/lProcess3"/>
    <dgm:cxn modelId="{A0DDC92B-F328-4C4F-A9D9-B629CC2CDFFF}" type="presParOf" srcId="{8264F757-7E70-E64B-954C-12F8569D2812}" destId="{B5ECE1A8-FA36-BC41-A272-FEA202DD5F60}" srcOrd="2" destOrd="0" presId="urn:microsoft.com/office/officeart/2005/8/layout/lProcess3"/>
    <dgm:cxn modelId="{F6E26FED-8702-244D-BB18-4E69ED2CFF35}" type="presParOf" srcId="{8264F757-7E70-E64B-954C-12F8569D2812}" destId="{1479F73E-4CC0-E34E-8F4C-D7A074910B0A}" srcOrd="3" destOrd="0" presId="urn:microsoft.com/office/officeart/2005/8/layout/lProcess3"/>
    <dgm:cxn modelId="{E5DD179C-A866-5E45-880C-819635CD6967}" type="presParOf" srcId="{8264F757-7E70-E64B-954C-12F8569D2812}" destId="{438FB593-75B1-1149-B563-9512D36B789E}" srcOrd="4" destOrd="0" presId="urn:microsoft.com/office/officeart/2005/8/layout/lProcess3"/>
    <dgm:cxn modelId="{ED0E99E8-348B-9A4A-B805-ABBB291395FB}" type="presParOf" srcId="{AB1E0E80-5BDC-C649-8E5A-F20FB1D17BC5}" destId="{C0E7617A-56BC-874C-922F-0628F61950DA}" srcOrd="11" destOrd="0" presId="urn:microsoft.com/office/officeart/2005/8/layout/lProcess3"/>
    <dgm:cxn modelId="{DA3EB3FF-9A98-4747-BB25-D7D335AB4908}" type="presParOf" srcId="{AB1E0E80-5BDC-C649-8E5A-F20FB1D17BC5}" destId="{6771827A-DDB5-FE41-BBD5-22098A9ADBF7}" srcOrd="12" destOrd="0" presId="urn:microsoft.com/office/officeart/2005/8/layout/lProcess3"/>
    <dgm:cxn modelId="{14602D0D-C880-BC42-8458-63399D6037EC}" type="presParOf" srcId="{6771827A-DDB5-FE41-BBD5-22098A9ADBF7}" destId="{50B4C345-C15C-834F-B71C-5034D491B358}" srcOrd="0" destOrd="0" presId="urn:microsoft.com/office/officeart/2005/8/layout/lProcess3"/>
    <dgm:cxn modelId="{895CA17C-9745-0643-9B6B-72A9ECFF476E}" type="presParOf" srcId="{6771827A-DDB5-FE41-BBD5-22098A9ADBF7}" destId="{F2230644-39D8-6A45-B1A9-85BEF6796920}" srcOrd="1" destOrd="0" presId="urn:microsoft.com/office/officeart/2005/8/layout/lProcess3"/>
    <dgm:cxn modelId="{DE6EF780-070E-BD42-8438-FEBFCA0B6AFF}" type="presParOf" srcId="{6771827A-DDB5-FE41-BBD5-22098A9ADBF7}" destId="{0949BEA4-05CD-D146-B070-119E419ED9E7}" srcOrd="2" destOrd="0" presId="urn:microsoft.com/office/officeart/2005/8/layout/lProcess3"/>
    <dgm:cxn modelId="{6D7D0BE3-926C-AE43-9E40-D5AF58B27C25}" type="presParOf" srcId="{6771827A-DDB5-FE41-BBD5-22098A9ADBF7}" destId="{544FE05D-25B6-574B-B58F-AAFC1C819DF9}" srcOrd="3" destOrd="0" presId="urn:microsoft.com/office/officeart/2005/8/layout/lProcess3"/>
    <dgm:cxn modelId="{5BDC5FBC-2E6C-7A4B-A2F5-C3F8D1B28C6B}" type="presParOf" srcId="{6771827A-DDB5-FE41-BBD5-22098A9ADBF7}" destId="{C3A0FCF6-4C92-744C-95FE-8A1BCA3BA3D3}" srcOrd="4" destOrd="0" presId="urn:microsoft.com/office/officeart/2005/8/layout/lProcess3"/>
    <dgm:cxn modelId="{53873331-2718-CF42-853B-FD3F28A4BE98}" type="presParOf" srcId="{AB1E0E80-5BDC-C649-8E5A-F20FB1D17BC5}" destId="{DB8EFB10-F36E-9843-BA5D-DD77E856AC37}" srcOrd="13" destOrd="0" presId="urn:microsoft.com/office/officeart/2005/8/layout/lProcess3"/>
    <dgm:cxn modelId="{84F696AA-94BF-3943-B2ED-BF88CAFDEDCC}" type="presParOf" srcId="{AB1E0E80-5BDC-C649-8E5A-F20FB1D17BC5}" destId="{F681168C-43C2-4644-A080-CDFAFC035EA5}" srcOrd="14" destOrd="0" presId="urn:microsoft.com/office/officeart/2005/8/layout/lProcess3"/>
    <dgm:cxn modelId="{4E287C05-4A9D-CD4F-8A55-DE98D197000D}" type="presParOf" srcId="{F681168C-43C2-4644-A080-CDFAFC035EA5}" destId="{7EFADAAA-CD40-2F4E-88D9-4BC452E74615}" srcOrd="0" destOrd="0" presId="urn:microsoft.com/office/officeart/2005/8/layout/lProcess3"/>
    <dgm:cxn modelId="{846785C5-4E4E-7D44-B40D-33C6D468B2B9}" type="presParOf" srcId="{F681168C-43C2-4644-A080-CDFAFC035EA5}" destId="{EC81AC04-B7EE-494C-A053-B545AA025B39}" srcOrd="1" destOrd="0" presId="urn:microsoft.com/office/officeart/2005/8/layout/lProcess3"/>
    <dgm:cxn modelId="{C8023D29-5913-3148-87B1-9B7449A30059}" type="presParOf" srcId="{F681168C-43C2-4644-A080-CDFAFC035EA5}" destId="{06A541C3-BBE9-5B41-B1E7-58F42657F821}" srcOrd="2" destOrd="0" presId="urn:microsoft.com/office/officeart/2005/8/layout/lProcess3"/>
    <dgm:cxn modelId="{90B30CDC-F65C-054B-9746-77CCAF6FE937}" type="presParOf" srcId="{F681168C-43C2-4644-A080-CDFAFC035EA5}" destId="{A01452A1-E2D0-0A40-87FC-48FF20E6F0A2}" srcOrd="3" destOrd="0" presId="urn:microsoft.com/office/officeart/2005/8/layout/lProcess3"/>
    <dgm:cxn modelId="{EFE1CDFA-2EC1-5846-B078-3D98026C587F}" type="presParOf" srcId="{F681168C-43C2-4644-A080-CDFAFC035EA5}" destId="{63FC8015-F680-8D4E-89F8-190B87008042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568CE-317C-9649-B5CE-09E62FA7F5FB}" type="doc">
      <dgm:prSet loTypeId="urn:microsoft.com/office/officeart/2005/8/layout/l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8BD00A-7AA0-4C46-AF8F-87D9C9B45C79}">
      <dgm:prSet phldrT="[Text]" custT="1"/>
      <dgm:spPr>
        <a:solidFill>
          <a:srgbClr val="FF6B00"/>
        </a:solidFill>
      </dgm:spPr>
      <dgm:t>
        <a:bodyPr/>
        <a:lstStyle/>
        <a:p>
          <a:pPr rtl="0"/>
          <a:r>
            <a:rPr lang="en-US" sz="1600" baseline="0" dirty="0">
              <a:solidFill>
                <a:schemeClr val="bg1"/>
              </a:solidFill>
              <a:latin typeface="Lato" panose="020F0502020204030203" pitchFamily="34" charset="0"/>
            </a:rPr>
            <a:t>[Text]</a:t>
          </a:r>
        </a:p>
      </dgm:t>
    </dgm:pt>
    <dgm:pt modelId="{1C1E16E2-81F8-FD4C-9081-8437C3080844}" type="parTrans" cxnId="{C520E7C6-460C-9C46-BC1F-DB0CB94D405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4F0329D-2CA8-E048-A49D-36FECE630D89}" type="sibTrans" cxnId="{C520E7C6-460C-9C46-BC1F-DB0CB94D405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247783C0-4808-AC40-8AEA-E2FC10112BBC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gm:t>
    </dgm:pt>
    <dgm:pt modelId="{E1190736-84E2-9D47-91B0-BE013B157271}" type="parTrans" cxnId="{CA4361A1-D6B4-AA4E-8B29-D69CC64BCE4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E5B545A-10CD-9C49-86FD-BC2BB9E30DD6}" type="sibTrans" cxnId="{CA4361A1-D6B4-AA4E-8B29-D69CC64BCE4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4932C8D-EA45-B845-B285-D4350C392F65}">
      <dgm:prSet phldrT="[Text]" custT="1"/>
      <dgm:spPr>
        <a:solidFill>
          <a:srgbClr val="FF8833"/>
        </a:solidFill>
      </dgm:spPr>
      <dgm:t>
        <a:bodyPr/>
        <a:lstStyle/>
        <a:p>
          <a:pPr rtl="0"/>
          <a:r>
            <a:rPr lang="en-US" sz="1600" baseline="0" dirty="0">
              <a:solidFill>
                <a:schemeClr val="bg1"/>
              </a:solidFill>
              <a:latin typeface="Lato" panose="020F0502020204030203" pitchFamily="34" charset="0"/>
            </a:rPr>
            <a:t>[Text]</a:t>
          </a:r>
        </a:p>
      </dgm:t>
    </dgm:pt>
    <dgm:pt modelId="{31CB3431-2A46-A84B-A438-A57055AA4CC7}" type="parTrans" cxnId="{77040E3A-EF1F-DA43-AE0F-B7C3E824B20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6C39E106-3F6E-C848-951F-72F29FD5D826}" type="sibTrans" cxnId="{77040E3A-EF1F-DA43-AE0F-B7C3E824B20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BB32B5A8-7F3E-1945-B40B-E8B7B5E3F903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FFFCFF9F-6911-F742-A67B-26FBE23DB2C4}" type="parTrans" cxnId="{192B9422-5348-1344-AD02-B03611F2EAAE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E0913DD-7D10-534D-ABB5-240C7881E60E}" type="sibTrans" cxnId="{192B9422-5348-1344-AD02-B03611F2EAAE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9F12C1E-CEEF-4547-8407-A59C228E5D3B}">
      <dgm:prSet phldrT="[Text]" custT="1"/>
      <dgm:spPr>
        <a:solidFill>
          <a:srgbClr val="FFA666"/>
        </a:solidFill>
      </dgm:spPr>
      <dgm:t>
        <a:bodyPr/>
        <a:lstStyle/>
        <a:p>
          <a:pPr rtl="0"/>
          <a:r>
            <a:rPr lang="en-US" sz="1600" baseline="0" dirty="0">
              <a:solidFill>
                <a:schemeClr val="bg1"/>
              </a:solidFill>
              <a:latin typeface="Lato" panose="020F0502020204030203" pitchFamily="34" charset="0"/>
            </a:rPr>
            <a:t>[Text]</a:t>
          </a:r>
        </a:p>
      </dgm:t>
    </dgm:pt>
    <dgm:pt modelId="{CD062D74-6100-E849-9B87-913A28F389E8}" type="parTrans" cxnId="{83309B08-0081-BA4D-A2BB-F721A566ADE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427AA4C-4100-6B41-A101-C78BB50F845B}" type="sibTrans" cxnId="{83309B08-0081-BA4D-A2BB-F721A566ADE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B10401C4-006A-E544-935F-51F301907A7B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BC88F83F-DD40-D645-AD44-63C25B989A7F}" type="parTrans" cxnId="{8D20347F-B290-8E4C-B8AE-DC9911F11B4B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65328BA-FF31-164B-8349-758D23DD3E06}" type="sibTrans" cxnId="{8D20347F-B290-8E4C-B8AE-DC9911F11B4B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578D835-A838-6648-851C-4C6A2C723783}">
      <dgm:prSet phldrT="[Text]" custT="1"/>
      <dgm:spPr>
        <a:solidFill>
          <a:srgbClr val="FFC399"/>
        </a:solidFill>
      </dgm:spPr>
      <dgm:t>
        <a:bodyPr/>
        <a:lstStyle/>
        <a:p>
          <a:pPr rtl="0"/>
          <a:r>
            <a:rPr lang="en-US" sz="16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gm:t>
    </dgm:pt>
    <dgm:pt modelId="{7EFD319A-0984-0242-B3CA-3F96296484BB}" type="parTrans" cxnId="{05C4D9BA-4E5F-554F-8FEC-0BF10CC7D07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D7AE90F-DC86-EA46-8A01-136D870E21FA}" type="sibTrans" cxnId="{05C4D9BA-4E5F-554F-8FEC-0BF10CC7D07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611CAB1E-BB78-AA41-8477-FBE3B6D5E9A7}">
      <dgm:prSet phldrT="[Text]" custT="1"/>
      <dgm:spPr>
        <a:solidFill>
          <a:srgbClr val="FFE1CC"/>
        </a:solidFill>
      </dgm:spPr>
      <dgm:t>
        <a:bodyPr/>
        <a:lstStyle/>
        <a:p>
          <a:pPr rtl="0"/>
          <a:r>
            <a:rPr lang="en-US" sz="16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gm:t>
    </dgm:pt>
    <dgm:pt modelId="{361F5A3E-CF07-BD42-98F8-29047C355459}" type="parTrans" cxnId="{6E7D89AF-D731-6E45-B97E-204F3037DB62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EC37BF1-B349-2842-8730-1643F61EF9D7}" type="sibTrans" cxnId="{6E7D89AF-D731-6E45-B97E-204F3037DB62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650FD75-42E2-B942-BB1C-F3472A3A5632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en-US" sz="16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gm:t>
    </dgm:pt>
    <dgm:pt modelId="{7A63A19A-DE61-5048-B1A6-21B5388DCFF1}" type="parTrans" cxnId="{0D8979FE-89A3-9A4F-A520-DC8FB038DD0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2A243E31-D794-8944-856D-55E537BAAEBC}" type="sibTrans" cxnId="{0D8979FE-89A3-9A4F-A520-DC8FB038DD0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86E2294-9EC0-6940-8191-CD3E99B1F291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en-US" sz="16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gm:t>
    </dgm:pt>
    <dgm:pt modelId="{855BC6AC-651F-D144-B065-760248D18795}" type="parTrans" cxnId="{089D91F4-49C7-3447-BF08-8F2C28F87C7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5B25455-57AB-D249-BF10-1955FDA32B77}" type="sibTrans" cxnId="{089D91F4-49C7-3447-BF08-8F2C28F87C7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AD08630-A33D-2643-B7A1-C4DEEADF1620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pPr rtl="0"/>
          <a:r>
            <a:rPr lang="en-US" sz="16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gm:t>
    </dgm:pt>
    <dgm:pt modelId="{3A6B3BB1-0A89-A543-8552-1598ABF9AA10}" type="parTrans" cxnId="{8DEF696C-A2BB-514D-9409-AFD36DAB57FE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2879CE4-D002-9148-A3E1-E6688BF6007A}" type="sibTrans" cxnId="{8DEF696C-A2BB-514D-9409-AFD36DAB57FE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91A98B6-7FB1-024A-BD20-F1D44B2A516D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2F57DD6D-C776-D74E-A658-EE8AA3FDF9F4}" type="parTrans" cxnId="{B1739E8B-3EB8-9042-8394-97487AAEF30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A0284C5-8835-914B-A675-F51AD0407CEE}" type="sibTrans" cxnId="{B1739E8B-3EB8-9042-8394-97487AAEF30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8C82983-07E1-824F-ACF3-84BCCA48A44F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B38CE616-4930-2047-9C73-94E94D0BBE5E}" type="parTrans" cxnId="{EEDFAE12-0B2F-B447-86AA-26E9A777AE3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60B6017-96B6-D248-82FE-BD270D13D3B9}" type="sibTrans" cxnId="{EEDFAE12-0B2F-B447-86AA-26E9A777AE3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079741D-3562-5142-8565-2A5F5F786284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63B3DDF2-371A-BD45-A9FE-0230DF39869C}" type="parTrans" cxnId="{3336E8FB-1836-314A-ADA4-4D297170C461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127D831-7DB7-3B44-81DF-5737E8CD0CD9}" type="sibTrans" cxnId="{3336E8FB-1836-314A-ADA4-4D297170C461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258DF32-2524-C744-B6DE-FCC5035573F5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02BAC190-22B3-B34C-9C0F-8F134D6C73EA}" type="parTrans" cxnId="{F5A53F16-FD98-4C44-B7B9-EFF9F06EBA6A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DFB9EF0-2C07-4A4B-AFFE-2B422255005D}" type="sibTrans" cxnId="{F5A53F16-FD98-4C44-B7B9-EFF9F06EBA6A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379503F-166D-4A4D-8632-26F8C1157039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D9E55721-4839-AF49-9754-9DE3E3F9ADF4}" type="parTrans" cxnId="{A32FF119-2851-304C-BAE1-5F4A1337E4C7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ED0A94F-363E-D847-97CB-8366CAD17050}" type="sibTrans" cxnId="{A32FF119-2851-304C-BAE1-5F4A1337E4C7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64BEF3F-E1A3-A544-A3EF-D244152FFEE5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baseline="0" dirty="0">
            <a:latin typeface="Lato" panose="020F0502020204030203" pitchFamily="34" charset="0"/>
          </a:endParaRPr>
        </a:p>
      </dgm:t>
    </dgm:pt>
    <dgm:pt modelId="{8AC63E7A-86DE-B748-8EA9-16DB4AC3A4AC}" type="parTrans" cxnId="{4422B2ED-E47B-BC4A-9BB8-37D8DCB54ED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35DEAF9-12E3-A346-904B-91E0B6DE3E38}" type="sibTrans" cxnId="{4422B2ED-E47B-BC4A-9BB8-37D8DCB54ED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E6AE3611-C965-4B4B-B768-FB6434C6CCC0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baseline="0" dirty="0">
            <a:latin typeface="Lato" panose="020F0502020204030203" pitchFamily="34" charset="0"/>
          </a:endParaRPr>
        </a:p>
      </dgm:t>
    </dgm:pt>
    <dgm:pt modelId="{65A18B84-B7C8-304A-9C73-31048F1B32C3}" type="parTrans" cxnId="{D57FD228-FED6-364F-8B70-6775F4C3EBCA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40BC209-4246-6B48-A5DE-8D1CD1C4D1D8}" type="sibTrans" cxnId="{D57FD228-FED6-364F-8B70-6775F4C3EBCA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4623F06F-9BA2-034E-8B76-92744D77B90D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baseline="0" dirty="0">
            <a:latin typeface="Lato" panose="020F0502020204030203" pitchFamily="34" charset="0"/>
          </a:endParaRPr>
        </a:p>
      </dgm:t>
    </dgm:pt>
    <dgm:pt modelId="{28B4B752-872A-A247-89A4-EC723104832C}" type="parTrans" cxnId="{5A4DFF19-4BF8-2848-B0F7-5562C2E31D6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910E1C2-2B1B-9B4B-AD83-C06EF3291A8E}" type="sibTrans" cxnId="{5A4DFF19-4BF8-2848-B0F7-5562C2E31D6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B1A0CB5-73EB-0E44-85CC-A193C8E5D78B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baseline="0" dirty="0">
            <a:latin typeface="Lato" panose="020F0502020204030203" pitchFamily="34" charset="0"/>
          </a:endParaRPr>
        </a:p>
      </dgm:t>
    </dgm:pt>
    <dgm:pt modelId="{C6A51C18-2982-CE4A-B3F3-0BAC74F55DB5}" type="parTrans" cxnId="{89074E9D-BF28-6B47-8558-E0F22F4B9AF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81891FB-0D43-0049-940F-F54B9D56F535}" type="sibTrans" cxnId="{89074E9D-BF28-6B47-8558-E0F22F4B9AF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714E282-992D-924D-ACC8-1EFDFE1CD8B9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baseline="0" dirty="0">
            <a:latin typeface="Lato" panose="020F0502020204030203" pitchFamily="34" charset="0"/>
          </a:endParaRPr>
        </a:p>
      </dgm:t>
    </dgm:pt>
    <dgm:pt modelId="{B3A8361B-7AE0-2041-9D86-BD214CA630E6}" type="parTrans" cxnId="{892FCF88-6855-0B4D-B615-F43638687C2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6380D136-8B62-BF4E-898B-BE6C9EDBEE00}" type="sibTrans" cxnId="{892FCF88-6855-0B4D-B615-F43638687C2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9D74549A-0446-3D48-81E4-4D491AFB814D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baseline="0" dirty="0">
            <a:latin typeface="Lato" panose="020F0502020204030203" pitchFamily="34" charset="0"/>
          </a:endParaRPr>
        </a:p>
      </dgm:t>
    </dgm:pt>
    <dgm:pt modelId="{45025932-EC8F-DE43-95F8-EB289FA8AEAA}" type="parTrans" cxnId="{457EC7B2-6800-F647-A7BF-F8C6799B3D36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116436F-E7FC-D642-9BAB-3B0C552D9F41}" type="sibTrans" cxnId="{457EC7B2-6800-F647-A7BF-F8C6799B3D36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0E86F82-FA8E-1546-94B9-620DEDFB3216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baseline="0" dirty="0">
            <a:latin typeface="Lato" panose="020F0502020204030203" pitchFamily="34" charset="0"/>
          </a:endParaRPr>
        </a:p>
      </dgm:t>
    </dgm:pt>
    <dgm:pt modelId="{96665381-37D9-CF40-AB48-A21B76EA2F4C}" type="parTrans" cxnId="{F9EDAEAD-162E-FB4D-AE60-D5E80EA0F52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B2576140-17CC-844E-BA79-F6B566B8711D}" type="sibTrans" cxnId="{F9EDAEAD-162E-FB4D-AE60-D5E80EA0F52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90CD487A-F632-9440-BC5E-FED76289FE03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4F71F0FA-0C4B-BC4F-A289-7B4B91D540E2}" type="parTrans" cxnId="{87BE4A71-BEC5-254A-977E-B6CE65CD3DF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CE524B3-1FAE-1C4E-8911-43D4DAA07ECB}" type="sibTrans" cxnId="{87BE4A71-BEC5-254A-977E-B6CE65CD3DF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4DE2B01-18BE-2F4A-A771-6411931C1FBE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gm:t>
    </dgm:pt>
    <dgm:pt modelId="{CA6548B2-4597-1B4D-9745-BDAB0426F7D7}" type="parTrans" cxnId="{8D2E413C-A010-F04D-84AE-85FDA43F0EFB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EC4F7A7E-D232-4A43-B1B2-A0DFA276928D}" type="sibTrans" cxnId="{8D2E413C-A010-F04D-84AE-85FDA43F0EFB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E9FF48FB-BD24-4543-8E27-6519C28A2DE9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CA9B0F8F-2D76-BC41-93E4-6760A778A19E}" type="parTrans" cxnId="{579A7713-62B7-EF48-8A95-F62C1B3B8DCD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7A21AA4-886B-8A49-906C-962E3A5D9C1B}" type="sibTrans" cxnId="{579A7713-62B7-EF48-8A95-F62C1B3B8DCD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4A3E29D-CA61-3C4B-89EB-B2EBB27FB576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95A406AC-6B66-564D-B0A5-F6ADE9DB5E89}" type="parTrans" cxnId="{E4EBDFE2-1125-6F4A-95B8-7DAFEFF6A30F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C9CF2F9-5805-9A40-AA95-4A688268B6A7}" type="sibTrans" cxnId="{E4EBDFE2-1125-6F4A-95B8-7DAFEFF6A30F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BEA661E-5E32-9347-9BD4-9EC865ED3481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B2A94FE8-0DCA-394C-915E-E442E67060F4}" type="parTrans" cxnId="{82835294-FEB8-1147-AA5B-6683CE796E21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A501379-81AA-154F-8782-2D15F2F949B0}" type="sibTrans" cxnId="{82835294-FEB8-1147-AA5B-6683CE796E21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F2B12DE-04B2-EB4A-8E2F-2FF46A6B5559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0B6C0D42-9E69-AB4A-B193-8BC0BF516108}" type="parTrans" cxnId="{49490596-FE0D-1141-B7E6-30EF54953427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0498D90-D975-8B4C-9AA5-78582ACB77AE}" type="sibTrans" cxnId="{49490596-FE0D-1141-B7E6-30EF54953427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E24D29F-C577-D945-9762-B6A1B956336C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EDB84DB6-7312-2E4D-9E5F-12249639A5AB}" type="parTrans" cxnId="{3E4F7BAF-2E0B-F345-93B5-6EA18B53F3A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43B9DAD-21F7-C243-8A7B-26E726B1546D}" type="sibTrans" cxnId="{3E4F7BAF-2E0B-F345-93B5-6EA18B53F3A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B9DCA06-EB2F-7644-A504-47509C1A6B0C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A7948476-CADD-DF48-935C-23978C2FBD05}" type="parTrans" cxnId="{9809CA5C-4789-EF4F-8506-409CDA2AF571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9A8C0E3-9175-384F-99AB-9DD435CB64DC}" type="sibTrans" cxnId="{9809CA5C-4789-EF4F-8506-409CDA2AF571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9C4F4A8-9B75-4A40-964A-EFEF9893D79C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AEE71E0B-9ACB-B141-9B34-35D94E24ED01}" type="parTrans" cxnId="{2DD01F73-91AA-C44D-85AE-EFC02CC74C3F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6B906B83-C958-1641-AD48-00DB2CAF14C1}" type="sibTrans" cxnId="{2DD01F73-91AA-C44D-85AE-EFC02CC74C3F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FAFB5BE-13C7-824F-9145-432770A5C041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561ED2C9-4FD4-6842-B1AB-166C4BE05162}" type="parTrans" cxnId="{16F1DBB3-F674-8540-AD4E-9D6835E655C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5B8A14B-2215-394B-BC3C-31E93D3FE708}" type="sibTrans" cxnId="{16F1DBB3-F674-8540-AD4E-9D6835E655C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7411342-BBC6-2249-A074-38BD11F20A5A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FE1C0EFE-8971-4845-BC6B-5AAED0128E7C}" type="parTrans" cxnId="{1AA54311-4F4A-DB4A-BB31-CC3DDAFC8FD7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DC9BBA7-D08A-C349-A366-05E38C761191}" type="sibTrans" cxnId="{1AA54311-4F4A-DB4A-BB31-CC3DDAFC8FD7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6DEE236-78A0-D149-BC37-0105773DE6E9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59E6004D-665B-5149-A0D3-AAE8645D2984}" type="parTrans" cxnId="{AC09D680-EB70-5943-B819-8E464D2EB9C1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EAA339B-19C1-9644-AA71-E39FD3BF032E}" type="sibTrans" cxnId="{AC09D680-EB70-5943-B819-8E464D2EB9C1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4C61700-B38F-CE4E-89E3-9BAEE7E74DC9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BEEC068A-BF8D-8040-AA0B-DF6887B95D05}" type="parTrans" cxnId="{E6035AE3-FD83-9A4B-ACF1-C33546022A9E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B09CB8EC-D422-5A41-A7ED-C8A7F42B4152}" type="sibTrans" cxnId="{E6035AE3-FD83-9A4B-ACF1-C33546022A9E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1C748E4-2B8E-D148-A4EC-3C0670B79564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1D360631-6EF4-034C-988F-8F12C377A728}" type="parTrans" cxnId="{B7D1ACBA-8784-CC4F-A91D-4661687D300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EAC1CE0-BCAC-A043-B12E-71A5329AA0A1}" type="sibTrans" cxnId="{B7D1ACBA-8784-CC4F-A91D-4661687D300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2C94CB3-FC23-2449-A37C-9DBDDD5C71F1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1DB34302-1D5A-C94B-AA57-E28C511D06E6}" type="parTrans" cxnId="{4808F3D3-28E5-964D-BE4B-FE9B08EFFE32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E0E417D-7866-B844-B302-27CF60C4505D}" type="sibTrans" cxnId="{4808F3D3-28E5-964D-BE4B-FE9B08EFFE32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24BE6305-59ED-A34D-B397-3C88632D6010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27368163-1697-0940-85F1-A2F3636E5573}" type="parTrans" cxnId="{72125026-9FD2-B44D-B93F-0A75995C71C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8EBF509-3C08-9D44-B890-E77AFDAED5E4}" type="sibTrans" cxnId="{72125026-9FD2-B44D-B93F-0A75995C71C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3EFF9CD-5A0C-CB44-9D50-39B8CB66A931}">
      <dgm:prSet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92BBF712-1CE3-1349-97AC-B42BF9168343}" type="parTrans" cxnId="{5FDAE2BD-7587-7A48-BD01-D28A02CC646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EFADDD99-6B73-AF45-A1EC-BA5BD74026DD}" type="sibTrans" cxnId="{5FDAE2BD-7587-7A48-BD01-D28A02CC646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EA0012F2-3376-0245-B9D0-9D81153B4E41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aseline="0" dirty="0">
            <a:latin typeface="Lato" panose="020F0502020204030203" pitchFamily="34" charset="0"/>
          </a:endParaRPr>
        </a:p>
      </dgm:t>
    </dgm:pt>
    <dgm:pt modelId="{EE5749B3-B632-7343-9DA9-84F1A50EA933}" type="parTrans" cxnId="{4204A9F6-EDE3-5542-B1E3-2655020899E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9EBE175B-B338-1C4B-B6F1-D233D3EF7974}" type="sibTrans" cxnId="{4204A9F6-EDE3-5542-B1E3-2655020899E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28AC0103-C14C-D04E-959B-FBC55DEAFFFB}">
      <dgm:prSet phldrT="[Text]" custT="1"/>
      <dgm:spPr>
        <a:solidFill>
          <a:schemeClr val="bg1">
            <a:lumMod val="95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gm:t>
    </dgm:pt>
    <dgm:pt modelId="{6FADF14C-C124-844D-973A-18FE87B11C50}" type="parTrans" cxnId="{B6CD8286-8D13-B14B-A691-F5E77D660BDD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EB8DD7B-2072-564F-AFAC-353E24B7BF9F}" type="sibTrans" cxnId="{B6CD8286-8D13-B14B-A691-F5E77D660BDD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76ACBB7-D034-8F4F-A7D4-CB9377873139}" type="pres">
      <dgm:prSet presAssocID="{ECE568CE-317C-9649-B5CE-09E62FA7F5FB}" presName="theList" presStyleCnt="0">
        <dgm:presLayoutVars>
          <dgm:dir/>
          <dgm:animLvl val="lvl"/>
          <dgm:resizeHandles val="exact"/>
        </dgm:presLayoutVars>
      </dgm:prSet>
      <dgm:spPr/>
    </dgm:pt>
    <dgm:pt modelId="{6731703C-C8FE-AB4A-8EA9-F5F6669C1DC4}" type="pres">
      <dgm:prSet presAssocID="{EB8BD00A-7AA0-4C46-AF8F-87D9C9B45C79}" presName="compNode" presStyleCnt="0"/>
      <dgm:spPr/>
    </dgm:pt>
    <dgm:pt modelId="{EC50FAA9-C526-8D41-B75C-AD9D4E9A7331}" type="pres">
      <dgm:prSet presAssocID="{EB8BD00A-7AA0-4C46-AF8F-87D9C9B45C79}" presName="aNode" presStyleLbl="bgShp" presStyleIdx="0" presStyleCnt="8"/>
      <dgm:spPr>
        <a:prstGeom prst="rect">
          <a:avLst/>
        </a:prstGeom>
      </dgm:spPr>
    </dgm:pt>
    <dgm:pt modelId="{BB926D71-C0C1-1E4A-B228-446D84E45456}" type="pres">
      <dgm:prSet presAssocID="{EB8BD00A-7AA0-4C46-AF8F-87D9C9B45C79}" presName="textNode" presStyleLbl="bgShp" presStyleIdx="0" presStyleCnt="8"/>
      <dgm:spPr/>
    </dgm:pt>
    <dgm:pt modelId="{550F039C-3E93-034F-88C7-C4BC29D68713}" type="pres">
      <dgm:prSet presAssocID="{EB8BD00A-7AA0-4C46-AF8F-87D9C9B45C79}" presName="compChildNode" presStyleCnt="0"/>
      <dgm:spPr/>
    </dgm:pt>
    <dgm:pt modelId="{C946501F-DC05-014F-B9B9-D11F51397831}" type="pres">
      <dgm:prSet presAssocID="{EB8BD00A-7AA0-4C46-AF8F-87D9C9B45C79}" presName="theInnerList" presStyleCnt="0"/>
      <dgm:spPr/>
    </dgm:pt>
    <dgm:pt modelId="{9EB71FCC-19AE-E745-80EB-B006A785C2CB}" type="pres">
      <dgm:prSet presAssocID="{247783C0-4808-AC40-8AEA-E2FC10112BBC}" presName="childNode" presStyleLbl="node1" presStyleIdx="0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7F1F7045-E1F6-804B-9DF9-3058FB0524E2}" type="pres">
      <dgm:prSet presAssocID="{247783C0-4808-AC40-8AEA-E2FC10112BBC}" presName="aSpace2" presStyleCnt="0"/>
      <dgm:spPr/>
    </dgm:pt>
    <dgm:pt modelId="{5C179296-586C-A340-BE6D-5D228DEBAC82}" type="pres">
      <dgm:prSet presAssocID="{28AC0103-C14C-D04E-959B-FBC55DEAFFFB}" presName="childNode" presStyleLbl="node1" presStyleIdx="1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A278FE9F-4353-BC4D-8E47-7CB02EA3421B}" type="pres">
      <dgm:prSet presAssocID="{28AC0103-C14C-D04E-959B-FBC55DEAFFFB}" presName="aSpace2" presStyleCnt="0"/>
      <dgm:spPr/>
    </dgm:pt>
    <dgm:pt modelId="{C148B75D-D623-9D48-8D9B-3F4566C2EF5B}" type="pres">
      <dgm:prSet presAssocID="{F4DE2B01-18BE-2F4A-A771-6411931C1FBE}" presName="childNode" presStyleLbl="node1" presStyleIdx="2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33BCF62C-7226-0E41-ACE1-DBD859008F43}" type="pres">
      <dgm:prSet presAssocID="{F4DE2B01-18BE-2F4A-A771-6411931C1FBE}" presName="aSpace2" presStyleCnt="0"/>
      <dgm:spPr/>
    </dgm:pt>
    <dgm:pt modelId="{71386569-A302-2341-9F95-16F76D8DD031}" type="pres">
      <dgm:prSet presAssocID="{90CD487A-F632-9440-BC5E-FED76289FE03}" presName="childNode" presStyleLbl="node1" presStyleIdx="3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6713857E-15AF-9247-A330-96AEA9288323}" type="pres">
      <dgm:prSet presAssocID="{EB8BD00A-7AA0-4C46-AF8F-87D9C9B45C79}" presName="aSpace" presStyleCnt="0"/>
      <dgm:spPr/>
    </dgm:pt>
    <dgm:pt modelId="{3B8241DF-2E44-7A49-9359-5A4ADB472A14}" type="pres">
      <dgm:prSet presAssocID="{54932C8D-EA45-B845-B285-D4350C392F65}" presName="compNode" presStyleCnt="0"/>
      <dgm:spPr/>
    </dgm:pt>
    <dgm:pt modelId="{DA1619BC-540C-614A-8C1A-D80C356A49B5}" type="pres">
      <dgm:prSet presAssocID="{54932C8D-EA45-B845-B285-D4350C392F65}" presName="aNode" presStyleLbl="bgShp" presStyleIdx="1" presStyleCnt="8"/>
      <dgm:spPr>
        <a:prstGeom prst="rect">
          <a:avLst/>
        </a:prstGeom>
      </dgm:spPr>
    </dgm:pt>
    <dgm:pt modelId="{F33D2D4F-D91E-2F45-A0FA-4200793B57A6}" type="pres">
      <dgm:prSet presAssocID="{54932C8D-EA45-B845-B285-D4350C392F65}" presName="textNode" presStyleLbl="bgShp" presStyleIdx="1" presStyleCnt="8"/>
      <dgm:spPr/>
    </dgm:pt>
    <dgm:pt modelId="{1376751C-4FC0-4347-BD9E-845C9586EB7D}" type="pres">
      <dgm:prSet presAssocID="{54932C8D-EA45-B845-B285-D4350C392F65}" presName="compChildNode" presStyleCnt="0"/>
      <dgm:spPr/>
    </dgm:pt>
    <dgm:pt modelId="{AC2B1871-9DEB-1749-9BE7-CAE5058C3481}" type="pres">
      <dgm:prSet presAssocID="{54932C8D-EA45-B845-B285-D4350C392F65}" presName="theInnerList" presStyleCnt="0"/>
      <dgm:spPr/>
    </dgm:pt>
    <dgm:pt modelId="{F6287FE0-A859-0249-9D1C-050F9B33D4F9}" type="pres">
      <dgm:prSet presAssocID="{BB32B5A8-7F3E-1945-B40B-E8B7B5E3F903}" presName="childNode" presStyleLbl="node1" presStyleIdx="4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6ABBB746-F220-EA47-ABDD-C958277058CC}" type="pres">
      <dgm:prSet presAssocID="{BB32B5A8-7F3E-1945-B40B-E8B7B5E3F903}" presName="aSpace2" presStyleCnt="0"/>
      <dgm:spPr/>
    </dgm:pt>
    <dgm:pt modelId="{69F2DE99-0A4C-4646-A045-DD25F13148F5}" type="pres">
      <dgm:prSet presAssocID="{EA0012F2-3376-0245-B9D0-9D81153B4E41}" presName="childNode" presStyleLbl="node1" presStyleIdx="5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C7A079E3-D64F-9A4F-B6D1-46B656B561E3}" type="pres">
      <dgm:prSet presAssocID="{EA0012F2-3376-0245-B9D0-9D81153B4E41}" presName="aSpace2" presStyleCnt="0"/>
      <dgm:spPr/>
    </dgm:pt>
    <dgm:pt modelId="{BBAE93E8-B8B1-CD4F-9643-741AAC30F929}" type="pres">
      <dgm:prSet presAssocID="{E9FF48FB-BD24-4543-8E27-6519C28A2DE9}" presName="childNode" presStyleLbl="node1" presStyleIdx="6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6FAF8F2C-98CE-AB4B-8D02-C791F629EF02}" type="pres">
      <dgm:prSet presAssocID="{E9FF48FB-BD24-4543-8E27-6519C28A2DE9}" presName="aSpace2" presStyleCnt="0"/>
      <dgm:spPr/>
    </dgm:pt>
    <dgm:pt modelId="{9CE7AD03-B07E-4B43-934C-28F289A428DB}" type="pres">
      <dgm:prSet presAssocID="{00E86F82-FA8E-1546-94B9-620DEDFB3216}" presName="childNode" presStyleLbl="node1" presStyleIdx="7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0FCFD5EB-465F-5448-9855-75F18C24CD1C}" type="pres">
      <dgm:prSet presAssocID="{54932C8D-EA45-B845-B285-D4350C392F65}" presName="aSpace" presStyleCnt="0"/>
      <dgm:spPr/>
    </dgm:pt>
    <dgm:pt modelId="{4D837E77-5D77-1949-B255-0BF6719FCD3E}" type="pres">
      <dgm:prSet presAssocID="{C9F12C1E-CEEF-4547-8407-A59C228E5D3B}" presName="compNode" presStyleCnt="0"/>
      <dgm:spPr/>
    </dgm:pt>
    <dgm:pt modelId="{CB9424ED-C4BB-2B42-9319-AC3C6416CDC6}" type="pres">
      <dgm:prSet presAssocID="{C9F12C1E-CEEF-4547-8407-A59C228E5D3B}" presName="aNode" presStyleLbl="bgShp" presStyleIdx="2" presStyleCnt="8"/>
      <dgm:spPr>
        <a:prstGeom prst="rect">
          <a:avLst/>
        </a:prstGeom>
      </dgm:spPr>
    </dgm:pt>
    <dgm:pt modelId="{A6AC2227-CD4B-444C-9B98-263220CC98D6}" type="pres">
      <dgm:prSet presAssocID="{C9F12C1E-CEEF-4547-8407-A59C228E5D3B}" presName="textNode" presStyleLbl="bgShp" presStyleIdx="2" presStyleCnt="8"/>
      <dgm:spPr/>
    </dgm:pt>
    <dgm:pt modelId="{556AA4DE-DEE7-CD47-AFC2-501BCCF1E345}" type="pres">
      <dgm:prSet presAssocID="{C9F12C1E-CEEF-4547-8407-A59C228E5D3B}" presName="compChildNode" presStyleCnt="0"/>
      <dgm:spPr/>
    </dgm:pt>
    <dgm:pt modelId="{E77E408F-3A9E-9C43-A4B9-0C9AADAC3230}" type="pres">
      <dgm:prSet presAssocID="{C9F12C1E-CEEF-4547-8407-A59C228E5D3B}" presName="theInnerList" presStyleCnt="0"/>
      <dgm:spPr/>
    </dgm:pt>
    <dgm:pt modelId="{3784AF91-0825-4F42-AF4D-AA5A0995D580}" type="pres">
      <dgm:prSet presAssocID="{C91A98B6-7FB1-024A-BD20-F1D44B2A516D}" presName="childNode" presStyleLbl="node1" presStyleIdx="8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F90DE5D1-0733-B049-B762-EEFBF69E531B}" type="pres">
      <dgm:prSet presAssocID="{C91A98B6-7FB1-024A-BD20-F1D44B2A516D}" presName="aSpace2" presStyleCnt="0"/>
      <dgm:spPr/>
    </dgm:pt>
    <dgm:pt modelId="{E84331AF-D4DA-8C4D-AF0D-963789FDD82F}" type="pres">
      <dgm:prSet presAssocID="{14A3E29D-CA61-3C4B-89EB-B2EBB27FB576}" presName="childNode" presStyleLbl="node1" presStyleIdx="9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CE4EA464-7977-5943-B9FD-3E37A19219D9}" type="pres">
      <dgm:prSet presAssocID="{14A3E29D-CA61-3C4B-89EB-B2EBB27FB576}" presName="aSpace2" presStyleCnt="0"/>
      <dgm:spPr/>
    </dgm:pt>
    <dgm:pt modelId="{AD29CE5C-118C-E847-B27C-CF1D1193729A}" type="pres">
      <dgm:prSet presAssocID="{9D74549A-0446-3D48-81E4-4D491AFB814D}" presName="childNode" presStyleLbl="node1" presStyleIdx="10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6D56FB41-ABFC-074A-83BC-259A048DAFBD}" type="pres">
      <dgm:prSet presAssocID="{C9F12C1E-CEEF-4547-8407-A59C228E5D3B}" presName="aSpace" presStyleCnt="0"/>
      <dgm:spPr/>
    </dgm:pt>
    <dgm:pt modelId="{E6C6AA4D-0EA4-8944-9641-CA322A940C15}" type="pres">
      <dgm:prSet presAssocID="{5578D835-A838-6648-851C-4C6A2C723783}" presName="compNode" presStyleCnt="0"/>
      <dgm:spPr/>
    </dgm:pt>
    <dgm:pt modelId="{C01F3FE5-38DB-D24D-BD46-0C78E90F3798}" type="pres">
      <dgm:prSet presAssocID="{5578D835-A838-6648-851C-4C6A2C723783}" presName="aNode" presStyleLbl="bgShp" presStyleIdx="3" presStyleCnt="8"/>
      <dgm:spPr>
        <a:prstGeom prst="rect">
          <a:avLst/>
        </a:prstGeom>
      </dgm:spPr>
    </dgm:pt>
    <dgm:pt modelId="{0B2572D3-D563-F245-9237-C3224FDF601C}" type="pres">
      <dgm:prSet presAssocID="{5578D835-A838-6648-851C-4C6A2C723783}" presName="textNode" presStyleLbl="bgShp" presStyleIdx="3" presStyleCnt="8"/>
      <dgm:spPr/>
    </dgm:pt>
    <dgm:pt modelId="{5B381848-51CE-7B44-B7E1-E75CDB77C468}" type="pres">
      <dgm:prSet presAssocID="{5578D835-A838-6648-851C-4C6A2C723783}" presName="compChildNode" presStyleCnt="0"/>
      <dgm:spPr/>
    </dgm:pt>
    <dgm:pt modelId="{2AA36AD4-E214-7B44-ADFF-090772083F4D}" type="pres">
      <dgm:prSet presAssocID="{5578D835-A838-6648-851C-4C6A2C723783}" presName="theInnerList" presStyleCnt="0"/>
      <dgm:spPr/>
    </dgm:pt>
    <dgm:pt modelId="{C99FB3E3-C4B8-274B-B8E0-C39400FF14E1}" type="pres">
      <dgm:prSet presAssocID="{88C82983-07E1-824F-ACF3-84BCCA48A44F}" presName="childNode" presStyleLbl="node1" presStyleIdx="11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7B3332B0-94CC-4247-B142-E1B434A0B39B}" type="pres">
      <dgm:prSet presAssocID="{88C82983-07E1-824F-ACF3-84BCCA48A44F}" presName="aSpace2" presStyleCnt="0"/>
      <dgm:spPr/>
    </dgm:pt>
    <dgm:pt modelId="{08E3272C-B070-D945-89E2-4E7E94447237}" type="pres">
      <dgm:prSet presAssocID="{A3EFF9CD-5A0C-CB44-9D50-39B8CB66A931}" presName="childNode" presStyleLbl="node1" presStyleIdx="12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30291BAE-5C8D-914C-81F2-D7DA69E88C5C}" type="pres">
      <dgm:prSet presAssocID="{A3EFF9CD-5A0C-CB44-9D50-39B8CB66A931}" presName="aSpace2" presStyleCnt="0"/>
      <dgm:spPr/>
    </dgm:pt>
    <dgm:pt modelId="{A5245A16-23BC-8043-9F94-5339592A6E8A}" type="pres">
      <dgm:prSet presAssocID="{CBEA661E-5E32-9347-9BD4-9EC865ED3481}" presName="childNode" presStyleLbl="node1" presStyleIdx="13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1CB46E82-A547-DB49-A360-B36ABD5194E1}" type="pres">
      <dgm:prSet presAssocID="{CBEA661E-5E32-9347-9BD4-9EC865ED3481}" presName="aSpace2" presStyleCnt="0"/>
      <dgm:spPr/>
    </dgm:pt>
    <dgm:pt modelId="{89EF5030-139D-B348-ADBF-1AE631D6D90A}" type="pres">
      <dgm:prSet presAssocID="{C714E282-992D-924D-ACC8-1EFDFE1CD8B9}" presName="childNode" presStyleLbl="node1" presStyleIdx="14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C9A3ABB5-FC7D-4543-8FB9-C3F53F5B9B5A}" type="pres">
      <dgm:prSet presAssocID="{5578D835-A838-6648-851C-4C6A2C723783}" presName="aSpace" presStyleCnt="0"/>
      <dgm:spPr/>
    </dgm:pt>
    <dgm:pt modelId="{6669F98C-1EAE-6B43-90B3-416FAD66C6AC}" type="pres">
      <dgm:prSet presAssocID="{611CAB1E-BB78-AA41-8477-FBE3B6D5E9A7}" presName="compNode" presStyleCnt="0"/>
      <dgm:spPr/>
    </dgm:pt>
    <dgm:pt modelId="{4126EB4A-E89E-BA40-A665-2C92CBB25423}" type="pres">
      <dgm:prSet presAssocID="{611CAB1E-BB78-AA41-8477-FBE3B6D5E9A7}" presName="aNode" presStyleLbl="bgShp" presStyleIdx="4" presStyleCnt="8"/>
      <dgm:spPr>
        <a:prstGeom prst="rect">
          <a:avLst/>
        </a:prstGeom>
      </dgm:spPr>
    </dgm:pt>
    <dgm:pt modelId="{13F38183-F21C-CE4C-A817-68B34DF4A27B}" type="pres">
      <dgm:prSet presAssocID="{611CAB1E-BB78-AA41-8477-FBE3B6D5E9A7}" presName="textNode" presStyleLbl="bgShp" presStyleIdx="4" presStyleCnt="8"/>
      <dgm:spPr/>
    </dgm:pt>
    <dgm:pt modelId="{A761E146-F5F3-F64D-9643-3EA854C5CEE9}" type="pres">
      <dgm:prSet presAssocID="{611CAB1E-BB78-AA41-8477-FBE3B6D5E9A7}" presName="compChildNode" presStyleCnt="0"/>
      <dgm:spPr/>
    </dgm:pt>
    <dgm:pt modelId="{7A482D92-C6AF-AF4D-98D2-FAB697E6498F}" type="pres">
      <dgm:prSet presAssocID="{611CAB1E-BB78-AA41-8477-FBE3B6D5E9A7}" presName="theInnerList" presStyleCnt="0"/>
      <dgm:spPr/>
    </dgm:pt>
    <dgm:pt modelId="{C795B669-D609-BC4F-BEF8-E7F94F7DDBD2}" type="pres">
      <dgm:prSet presAssocID="{D079741D-3562-5142-8565-2A5F5F786284}" presName="childNode" presStyleLbl="node1" presStyleIdx="15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3122AF96-6665-FF41-9845-20473C143417}" type="pres">
      <dgm:prSet presAssocID="{D079741D-3562-5142-8565-2A5F5F786284}" presName="aSpace2" presStyleCnt="0"/>
      <dgm:spPr/>
    </dgm:pt>
    <dgm:pt modelId="{41C399C1-5186-534D-87F0-22B3DAC51499}" type="pres">
      <dgm:prSet presAssocID="{01C748E4-2B8E-D148-A4EC-3C0670B79564}" presName="childNode" presStyleLbl="node1" presStyleIdx="16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7C090CD0-5BA6-EA4F-B88E-327233F317A7}" type="pres">
      <dgm:prSet presAssocID="{01C748E4-2B8E-D148-A4EC-3C0670B79564}" presName="aSpace2" presStyleCnt="0"/>
      <dgm:spPr/>
    </dgm:pt>
    <dgm:pt modelId="{2BE32415-FDFC-8B42-A0EB-BEAA7D01DAC7}" type="pres">
      <dgm:prSet presAssocID="{C2C94CB3-FC23-2449-A37C-9DBDDD5C71F1}" presName="childNode" presStyleLbl="node1" presStyleIdx="17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282844FC-7828-E54D-8DF2-0A269E1DDDD1}" type="pres">
      <dgm:prSet presAssocID="{C2C94CB3-FC23-2449-A37C-9DBDDD5C71F1}" presName="aSpace2" presStyleCnt="0"/>
      <dgm:spPr/>
    </dgm:pt>
    <dgm:pt modelId="{B5EF88D1-7623-7546-A00D-E637D962A7D3}" type="pres">
      <dgm:prSet presAssocID="{24BE6305-59ED-A34D-B397-3C88632D6010}" presName="childNode" presStyleLbl="node1" presStyleIdx="18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31F65C8B-E17F-F240-8DD3-ACC7C8D29D4D}" type="pres">
      <dgm:prSet presAssocID="{24BE6305-59ED-A34D-B397-3C88632D6010}" presName="aSpace2" presStyleCnt="0"/>
      <dgm:spPr/>
    </dgm:pt>
    <dgm:pt modelId="{E97B5289-538C-6A44-9624-0AB880EF94FC}" type="pres">
      <dgm:prSet presAssocID="{FF2B12DE-04B2-EB4A-8E2F-2FF46A6B5559}" presName="childNode" presStyleLbl="node1" presStyleIdx="19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C78D8A75-A931-E640-BC9D-E4599BB042A8}" type="pres">
      <dgm:prSet presAssocID="{FF2B12DE-04B2-EB4A-8E2F-2FF46A6B5559}" presName="aSpace2" presStyleCnt="0"/>
      <dgm:spPr/>
    </dgm:pt>
    <dgm:pt modelId="{96EC5039-7B1E-9740-B5C9-655F69EE2618}" type="pres">
      <dgm:prSet presAssocID="{1B1A0CB5-73EB-0E44-85CC-A193C8E5D78B}" presName="childNode" presStyleLbl="node1" presStyleIdx="20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9FFF976A-02AC-464E-A7F9-542E6E155FF2}" type="pres">
      <dgm:prSet presAssocID="{611CAB1E-BB78-AA41-8477-FBE3B6D5E9A7}" presName="aSpace" presStyleCnt="0"/>
      <dgm:spPr/>
    </dgm:pt>
    <dgm:pt modelId="{A4839AD5-6248-5947-B2F9-1C4275FDF9E8}" type="pres">
      <dgm:prSet presAssocID="{D650FD75-42E2-B942-BB1C-F3472A3A5632}" presName="compNode" presStyleCnt="0"/>
      <dgm:spPr/>
    </dgm:pt>
    <dgm:pt modelId="{05AD92BC-AC9A-1540-B0A7-27FB8E987A75}" type="pres">
      <dgm:prSet presAssocID="{D650FD75-42E2-B942-BB1C-F3472A3A5632}" presName="aNode" presStyleLbl="bgShp" presStyleIdx="5" presStyleCnt="8"/>
      <dgm:spPr>
        <a:prstGeom prst="rect">
          <a:avLst/>
        </a:prstGeom>
      </dgm:spPr>
    </dgm:pt>
    <dgm:pt modelId="{DD64F6CA-08F6-2C4E-B60F-9AE4727AA574}" type="pres">
      <dgm:prSet presAssocID="{D650FD75-42E2-B942-BB1C-F3472A3A5632}" presName="textNode" presStyleLbl="bgShp" presStyleIdx="5" presStyleCnt="8"/>
      <dgm:spPr/>
    </dgm:pt>
    <dgm:pt modelId="{207AF367-B01C-FE43-A22A-F236ECAF36FC}" type="pres">
      <dgm:prSet presAssocID="{D650FD75-42E2-B942-BB1C-F3472A3A5632}" presName="compChildNode" presStyleCnt="0"/>
      <dgm:spPr/>
    </dgm:pt>
    <dgm:pt modelId="{E480B39F-1009-EA49-ACF1-97351AF101CB}" type="pres">
      <dgm:prSet presAssocID="{D650FD75-42E2-B942-BB1C-F3472A3A5632}" presName="theInnerList" presStyleCnt="0"/>
      <dgm:spPr/>
    </dgm:pt>
    <dgm:pt modelId="{5C82BCF6-4A89-974F-8167-10F60247DE13}" type="pres">
      <dgm:prSet presAssocID="{7258DF32-2524-C744-B6DE-FCC5035573F5}" presName="childNode" presStyleLbl="node1" presStyleIdx="21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9032428D-6C90-8D45-B7AF-4CEF94AF5378}" type="pres">
      <dgm:prSet presAssocID="{7258DF32-2524-C744-B6DE-FCC5035573F5}" presName="aSpace2" presStyleCnt="0"/>
      <dgm:spPr/>
    </dgm:pt>
    <dgm:pt modelId="{A9313A20-0C95-E549-957C-69C059526C01}" type="pres">
      <dgm:prSet presAssocID="{F4C61700-B38F-CE4E-89E3-9BAEE7E74DC9}" presName="childNode" presStyleLbl="node1" presStyleIdx="22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16C48B1B-E759-7D4C-8A40-B98F415D55B9}" type="pres">
      <dgm:prSet presAssocID="{F4C61700-B38F-CE4E-89E3-9BAEE7E74DC9}" presName="aSpace2" presStyleCnt="0"/>
      <dgm:spPr/>
    </dgm:pt>
    <dgm:pt modelId="{3866C354-8365-FF42-B240-269B2D80B285}" type="pres">
      <dgm:prSet presAssocID="{CE24D29F-C577-D945-9762-B6A1B956336C}" presName="childNode" presStyleLbl="node1" presStyleIdx="23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00E85BB6-4F7F-F94B-B921-58C1F4F00B30}" type="pres">
      <dgm:prSet presAssocID="{CE24D29F-C577-D945-9762-B6A1B956336C}" presName="aSpace2" presStyleCnt="0"/>
      <dgm:spPr/>
    </dgm:pt>
    <dgm:pt modelId="{BA1B4971-56C5-7B47-8BB7-864CCFF94CFC}" type="pres">
      <dgm:prSet presAssocID="{4623F06F-9BA2-034E-8B76-92744D77B90D}" presName="childNode" presStyleLbl="node1" presStyleIdx="24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495DE860-E2F0-8D43-9E16-10F0ABE4F49A}" type="pres">
      <dgm:prSet presAssocID="{D650FD75-42E2-B942-BB1C-F3472A3A5632}" presName="aSpace" presStyleCnt="0"/>
      <dgm:spPr/>
    </dgm:pt>
    <dgm:pt modelId="{6FF24AAF-E3C8-3045-8EE8-CF96BED66778}" type="pres">
      <dgm:prSet presAssocID="{386E2294-9EC0-6940-8191-CD3E99B1F291}" presName="compNode" presStyleCnt="0"/>
      <dgm:spPr/>
    </dgm:pt>
    <dgm:pt modelId="{2036E969-F6F2-3646-846D-0D6C05585C4C}" type="pres">
      <dgm:prSet presAssocID="{386E2294-9EC0-6940-8191-CD3E99B1F291}" presName="aNode" presStyleLbl="bgShp" presStyleIdx="6" presStyleCnt="8"/>
      <dgm:spPr>
        <a:prstGeom prst="rect">
          <a:avLst/>
        </a:prstGeom>
      </dgm:spPr>
    </dgm:pt>
    <dgm:pt modelId="{65A4F311-F37E-FA43-ABE2-D26074343CF6}" type="pres">
      <dgm:prSet presAssocID="{386E2294-9EC0-6940-8191-CD3E99B1F291}" presName="textNode" presStyleLbl="bgShp" presStyleIdx="6" presStyleCnt="8"/>
      <dgm:spPr/>
    </dgm:pt>
    <dgm:pt modelId="{705640F9-FEA6-CA4A-B300-A4983A6CF11B}" type="pres">
      <dgm:prSet presAssocID="{386E2294-9EC0-6940-8191-CD3E99B1F291}" presName="compChildNode" presStyleCnt="0"/>
      <dgm:spPr/>
    </dgm:pt>
    <dgm:pt modelId="{0D089AEA-332E-D349-9473-8F2CA9256BFA}" type="pres">
      <dgm:prSet presAssocID="{386E2294-9EC0-6940-8191-CD3E99B1F291}" presName="theInnerList" presStyleCnt="0"/>
      <dgm:spPr/>
    </dgm:pt>
    <dgm:pt modelId="{8485931D-1D35-5A47-945F-891D16398531}" type="pres">
      <dgm:prSet presAssocID="{C379503F-166D-4A4D-8632-26F8C1157039}" presName="childNode" presStyleLbl="node1" presStyleIdx="25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180222B2-E7FE-7141-B6C6-BF47ACEA8F51}" type="pres">
      <dgm:prSet presAssocID="{C379503F-166D-4A4D-8632-26F8C1157039}" presName="aSpace2" presStyleCnt="0"/>
      <dgm:spPr/>
    </dgm:pt>
    <dgm:pt modelId="{7E870A78-545C-0542-8ED3-6A286507A779}" type="pres">
      <dgm:prSet presAssocID="{57411342-BBC6-2249-A074-38BD11F20A5A}" presName="childNode" presStyleLbl="node1" presStyleIdx="26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A261D7BA-4662-594E-901B-9D1FF6E1505E}" type="pres">
      <dgm:prSet presAssocID="{57411342-BBC6-2249-A074-38BD11F20A5A}" presName="aSpace2" presStyleCnt="0"/>
      <dgm:spPr/>
    </dgm:pt>
    <dgm:pt modelId="{D1CAD19A-3154-CB40-A95C-11AE6254810D}" type="pres">
      <dgm:prSet presAssocID="{16DEE236-78A0-D149-BC37-0105773DE6E9}" presName="childNode" presStyleLbl="node1" presStyleIdx="27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1A547AFE-D621-FC4F-83DC-2260E8B7E2B6}" type="pres">
      <dgm:prSet presAssocID="{16DEE236-78A0-D149-BC37-0105773DE6E9}" presName="aSpace2" presStyleCnt="0"/>
      <dgm:spPr/>
    </dgm:pt>
    <dgm:pt modelId="{09BFF94B-D98E-2E4D-A35A-D93FF24998F6}" type="pres">
      <dgm:prSet presAssocID="{FB9DCA06-EB2F-7644-A504-47509C1A6B0C}" presName="childNode" presStyleLbl="node1" presStyleIdx="28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E3DF514F-E740-FD41-9324-1D4A8204C276}" type="pres">
      <dgm:prSet presAssocID="{FB9DCA06-EB2F-7644-A504-47509C1A6B0C}" presName="aSpace2" presStyleCnt="0"/>
      <dgm:spPr/>
    </dgm:pt>
    <dgm:pt modelId="{7F0734C1-2797-B641-8FBA-7A3114930EAB}" type="pres">
      <dgm:prSet presAssocID="{E6AE3611-C965-4B4B-B768-FB6434C6CCC0}" presName="childNode" presStyleLbl="node1" presStyleIdx="29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A690B41B-98FF-604A-9859-033AC8155B75}" type="pres">
      <dgm:prSet presAssocID="{386E2294-9EC0-6940-8191-CD3E99B1F291}" presName="aSpace" presStyleCnt="0"/>
      <dgm:spPr/>
    </dgm:pt>
    <dgm:pt modelId="{438025CD-B7DE-4547-BC43-5C5D55DB2EC3}" type="pres">
      <dgm:prSet presAssocID="{3AD08630-A33D-2643-B7A1-C4DEEADF1620}" presName="compNode" presStyleCnt="0"/>
      <dgm:spPr/>
    </dgm:pt>
    <dgm:pt modelId="{560FA4FB-73E8-AF4D-B28A-9E25F5BE27F7}" type="pres">
      <dgm:prSet presAssocID="{3AD08630-A33D-2643-B7A1-C4DEEADF1620}" presName="aNode" presStyleLbl="bgShp" presStyleIdx="7" presStyleCnt="8"/>
      <dgm:spPr>
        <a:prstGeom prst="rect">
          <a:avLst/>
        </a:prstGeom>
      </dgm:spPr>
    </dgm:pt>
    <dgm:pt modelId="{DBA494A0-65D2-DB47-854E-A34848DD6FED}" type="pres">
      <dgm:prSet presAssocID="{3AD08630-A33D-2643-B7A1-C4DEEADF1620}" presName="textNode" presStyleLbl="bgShp" presStyleIdx="7" presStyleCnt="8"/>
      <dgm:spPr/>
    </dgm:pt>
    <dgm:pt modelId="{8A5D1AE5-63A8-F74E-AEEB-0C0599794E8C}" type="pres">
      <dgm:prSet presAssocID="{3AD08630-A33D-2643-B7A1-C4DEEADF1620}" presName="compChildNode" presStyleCnt="0"/>
      <dgm:spPr/>
    </dgm:pt>
    <dgm:pt modelId="{A2460C5B-EF7B-4147-92B2-ABC8E5101653}" type="pres">
      <dgm:prSet presAssocID="{3AD08630-A33D-2643-B7A1-C4DEEADF1620}" presName="theInnerList" presStyleCnt="0"/>
      <dgm:spPr/>
    </dgm:pt>
    <dgm:pt modelId="{093C2625-AC2F-F340-80E2-51A7AB09953A}" type="pres">
      <dgm:prSet presAssocID="{B10401C4-006A-E544-935F-51F301907A7B}" presName="childNode" presStyleLbl="node1" presStyleIdx="30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ED85CCF5-2D06-024F-B05D-61ABD43CE0F7}" type="pres">
      <dgm:prSet presAssocID="{B10401C4-006A-E544-935F-51F301907A7B}" presName="aSpace2" presStyleCnt="0"/>
      <dgm:spPr/>
    </dgm:pt>
    <dgm:pt modelId="{1B9C166B-DE92-1843-B39E-D452968DA5AD}" type="pres">
      <dgm:prSet presAssocID="{A9C4F4A8-9B75-4A40-964A-EFEF9893D79C}" presName="childNode" presStyleLbl="node1" presStyleIdx="31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130741FB-2DEB-B849-B54B-6BAA800401DA}" type="pres">
      <dgm:prSet presAssocID="{A9C4F4A8-9B75-4A40-964A-EFEF9893D79C}" presName="aSpace2" presStyleCnt="0"/>
      <dgm:spPr/>
    </dgm:pt>
    <dgm:pt modelId="{DD8FAC7E-1AB9-F944-9F42-CD07C130A7B6}" type="pres">
      <dgm:prSet presAssocID="{CFAFB5BE-13C7-824F-9145-432770A5C041}" presName="childNode" presStyleLbl="node1" presStyleIdx="32" presStyleCnt="34">
        <dgm:presLayoutVars>
          <dgm:bulletEnabled val="1"/>
        </dgm:presLayoutVars>
      </dgm:prSet>
      <dgm:spPr>
        <a:prstGeom prst="rect">
          <a:avLst/>
        </a:prstGeom>
      </dgm:spPr>
    </dgm:pt>
    <dgm:pt modelId="{9C29E336-445C-4B45-B29D-1FCE34FE75D9}" type="pres">
      <dgm:prSet presAssocID="{CFAFB5BE-13C7-824F-9145-432770A5C041}" presName="aSpace2" presStyleCnt="0"/>
      <dgm:spPr/>
    </dgm:pt>
    <dgm:pt modelId="{FD1C3B32-ED34-0F49-9662-978A6EEBE551}" type="pres">
      <dgm:prSet presAssocID="{864BEF3F-E1A3-A544-A3EF-D244152FFEE5}" presName="childNode" presStyleLbl="node1" presStyleIdx="33" presStyleCnt="3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ACC12603-7DA6-CE43-9B1E-8B8802ED5BEC}" type="presOf" srcId="{A9C4F4A8-9B75-4A40-964A-EFEF9893D79C}" destId="{1B9C166B-DE92-1843-B39E-D452968DA5AD}" srcOrd="0" destOrd="0" presId="urn:microsoft.com/office/officeart/2005/8/layout/lProcess2"/>
    <dgm:cxn modelId="{86F66607-C9B1-D04D-B5BD-404AA7BD993E}" type="presOf" srcId="{ECE568CE-317C-9649-B5CE-09E62FA7F5FB}" destId="{F76ACBB7-D034-8F4F-A7D4-CB9377873139}" srcOrd="0" destOrd="0" presId="urn:microsoft.com/office/officeart/2005/8/layout/lProcess2"/>
    <dgm:cxn modelId="{83309B08-0081-BA4D-A2BB-F721A566ADE0}" srcId="{ECE568CE-317C-9649-B5CE-09E62FA7F5FB}" destId="{C9F12C1E-CEEF-4547-8407-A59C228E5D3B}" srcOrd="2" destOrd="0" parTransId="{CD062D74-6100-E849-9B87-913A28F389E8}" sibTransId="{1427AA4C-4100-6B41-A101-C78BB50F845B}"/>
    <dgm:cxn modelId="{1E473C0F-FCED-6B4E-949E-6C9186F9B895}" type="presOf" srcId="{D079741D-3562-5142-8565-2A5F5F786284}" destId="{C795B669-D609-BC4F-BEF8-E7F94F7DDBD2}" srcOrd="0" destOrd="0" presId="urn:microsoft.com/office/officeart/2005/8/layout/lProcess2"/>
    <dgm:cxn modelId="{46197410-6AF7-1A45-8397-BD0271884507}" type="presOf" srcId="{CFAFB5BE-13C7-824F-9145-432770A5C041}" destId="{DD8FAC7E-1AB9-F944-9F42-CD07C130A7B6}" srcOrd="0" destOrd="0" presId="urn:microsoft.com/office/officeart/2005/8/layout/lProcess2"/>
    <dgm:cxn modelId="{1AA54311-4F4A-DB4A-BB31-CC3DDAFC8FD7}" srcId="{386E2294-9EC0-6940-8191-CD3E99B1F291}" destId="{57411342-BBC6-2249-A074-38BD11F20A5A}" srcOrd="1" destOrd="0" parTransId="{FE1C0EFE-8971-4845-BC6B-5AAED0128E7C}" sibTransId="{5DC9BBA7-D08A-C349-A366-05E38C761191}"/>
    <dgm:cxn modelId="{37FA4811-D844-1942-AC33-D7FC56D10356}" type="presOf" srcId="{90CD487A-F632-9440-BC5E-FED76289FE03}" destId="{71386569-A302-2341-9F95-16F76D8DD031}" srcOrd="0" destOrd="0" presId="urn:microsoft.com/office/officeart/2005/8/layout/lProcess2"/>
    <dgm:cxn modelId="{EEDFAE12-0B2F-B447-86AA-26E9A777AE38}" srcId="{5578D835-A838-6648-851C-4C6A2C723783}" destId="{88C82983-07E1-824F-ACF3-84BCCA48A44F}" srcOrd="0" destOrd="0" parTransId="{B38CE616-4930-2047-9C73-94E94D0BBE5E}" sibTransId="{C60B6017-96B6-D248-82FE-BD270D13D3B9}"/>
    <dgm:cxn modelId="{579A7713-62B7-EF48-8A95-F62C1B3B8DCD}" srcId="{54932C8D-EA45-B845-B285-D4350C392F65}" destId="{E9FF48FB-BD24-4543-8E27-6519C28A2DE9}" srcOrd="2" destOrd="0" parTransId="{CA9B0F8F-2D76-BC41-93E4-6760A778A19E}" sibTransId="{C7A21AA4-886B-8A49-906C-962E3A5D9C1B}"/>
    <dgm:cxn modelId="{F5A53F16-FD98-4C44-B7B9-EFF9F06EBA6A}" srcId="{D650FD75-42E2-B942-BB1C-F3472A3A5632}" destId="{7258DF32-2524-C744-B6DE-FCC5035573F5}" srcOrd="0" destOrd="0" parTransId="{02BAC190-22B3-B34C-9C0F-8F134D6C73EA}" sibTransId="{ADFB9EF0-2C07-4A4B-AFFE-2B422255005D}"/>
    <dgm:cxn modelId="{2E734816-6819-7747-80B0-4BD9B6A1292D}" type="presOf" srcId="{B10401C4-006A-E544-935F-51F301907A7B}" destId="{093C2625-AC2F-F340-80E2-51A7AB09953A}" srcOrd="0" destOrd="0" presId="urn:microsoft.com/office/officeart/2005/8/layout/lProcess2"/>
    <dgm:cxn modelId="{20EAD018-71FC-DA46-B2B5-0F56C6C3C6B3}" type="presOf" srcId="{F4DE2B01-18BE-2F4A-A771-6411931C1FBE}" destId="{C148B75D-D623-9D48-8D9B-3F4566C2EF5B}" srcOrd="0" destOrd="0" presId="urn:microsoft.com/office/officeart/2005/8/layout/lProcess2"/>
    <dgm:cxn modelId="{A32FF119-2851-304C-BAE1-5F4A1337E4C7}" srcId="{386E2294-9EC0-6940-8191-CD3E99B1F291}" destId="{C379503F-166D-4A4D-8632-26F8C1157039}" srcOrd="0" destOrd="0" parTransId="{D9E55721-4839-AF49-9754-9DE3E3F9ADF4}" sibTransId="{0ED0A94F-363E-D847-97CB-8366CAD17050}"/>
    <dgm:cxn modelId="{5A4DFF19-4BF8-2848-B0F7-5562C2E31D63}" srcId="{D650FD75-42E2-B942-BB1C-F3472A3A5632}" destId="{4623F06F-9BA2-034E-8B76-92744D77B90D}" srcOrd="3" destOrd="0" parTransId="{28B4B752-872A-A247-89A4-EC723104832C}" sibTransId="{8910E1C2-2B1B-9B4B-AD83-C06EF3291A8E}"/>
    <dgm:cxn modelId="{1EDE2C20-FAB1-4245-8D90-844762EF53C8}" type="presOf" srcId="{864BEF3F-E1A3-A544-A3EF-D244152FFEE5}" destId="{FD1C3B32-ED34-0F49-9662-978A6EEBE551}" srcOrd="0" destOrd="0" presId="urn:microsoft.com/office/officeart/2005/8/layout/lProcess2"/>
    <dgm:cxn modelId="{192B9422-5348-1344-AD02-B03611F2EAAE}" srcId="{54932C8D-EA45-B845-B285-D4350C392F65}" destId="{BB32B5A8-7F3E-1945-B40B-E8B7B5E3F903}" srcOrd="0" destOrd="0" parTransId="{FFFCFF9F-6911-F742-A67B-26FBE23DB2C4}" sibTransId="{0E0913DD-7D10-534D-ABB5-240C7881E60E}"/>
    <dgm:cxn modelId="{72125026-9FD2-B44D-B93F-0A75995C71C8}" srcId="{611CAB1E-BB78-AA41-8477-FBE3B6D5E9A7}" destId="{24BE6305-59ED-A34D-B397-3C88632D6010}" srcOrd="3" destOrd="0" parTransId="{27368163-1697-0940-85F1-A2F3636E5573}" sibTransId="{D8EBF509-3C08-9D44-B890-E77AFDAED5E4}"/>
    <dgm:cxn modelId="{D57FD228-FED6-364F-8B70-6775F4C3EBCA}" srcId="{386E2294-9EC0-6940-8191-CD3E99B1F291}" destId="{E6AE3611-C965-4B4B-B768-FB6434C6CCC0}" srcOrd="4" destOrd="0" parTransId="{65A18B84-B7C8-304A-9C73-31048F1B32C3}" sibTransId="{340BC209-4246-6B48-A5DE-8D1CD1C4D1D8}"/>
    <dgm:cxn modelId="{573B2A2A-F40B-9847-BB00-282B683211CD}" type="presOf" srcId="{1B1A0CB5-73EB-0E44-85CC-A193C8E5D78B}" destId="{96EC5039-7B1E-9740-B5C9-655F69EE2618}" srcOrd="0" destOrd="0" presId="urn:microsoft.com/office/officeart/2005/8/layout/lProcess2"/>
    <dgm:cxn modelId="{3DD40537-78CB-5F43-981D-7CB23A818373}" type="presOf" srcId="{00E86F82-FA8E-1546-94B9-620DEDFB3216}" destId="{9CE7AD03-B07E-4B43-934C-28F289A428DB}" srcOrd="0" destOrd="0" presId="urn:microsoft.com/office/officeart/2005/8/layout/lProcess2"/>
    <dgm:cxn modelId="{607FF139-6B18-294F-BEA2-A3BAE3B84036}" type="presOf" srcId="{EB8BD00A-7AA0-4C46-AF8F-87D9C9B45C79}" destId="{BB926D71-C0C1-1E4A-B228-446D84E45456}" srcOrd="1" destOrd="0" presId="urn:microsoft.com/office/officeart/2005/8/layout/lProcess2"/>
    <dgm:cxn modelId="{77040E3A-EF1F-DA43-AE0F-B7C3E824B20C}" srcId="{ECE568CE-317C-9649-B5CE-09E62FA7F5FB}" destId="{54932C8D-EA45-B845-B285-D4350C392F65}" srcOrd="1" destOrd="0" parTransId="{31CB3431-2A46-A84B-A438-A57055AA4CC7}" sibTransId="{6C39E106-3F6E-C848-951F-72F29FD5D826}"/>
    <dgm:cxn modelId="{18B6483B-B168-EE4B-B180-6929651DCE31}" type="presOf" srcId="{24BE6305-59ED-A34D-B397-3C88632D6010}" destId="{B5EF88D1-7623-7546-A00D-E637D962A7D3}" srcOrd="0" destOrd="0" presId="urn:microsoft.com/office/officeart/2005/8/layout/lProcess2"/>
    <dgm:cxn modelId="{8D2E413C-A010-F04D-84AE-85FDA43F0EFB}" srcId="{EB8BD00A-7AA0-4C46-AF8F-87D9C9B45C79}" destId="{F4DE2B01-18BE-2F4A-A771-6411931C1FBE}" srcOrd="2" destOrd="0" parTransId="{CA6548B2-4597-1B4D-9745-BDAB0426F7D7}" sibTransId="{EC4F7A7E-D232-4A43-B1B2-A0DFA276928D}"/>
    <dgm:cxn modelId="{EE99A141-7B58-F349-9770-E8CD2F2769DC}" type="presOf" srcId="{EB8BD00A-7AA0-4C46-AF8F-87D9C9B45C79}" destId="{EC50FAA9-C526-8D41-B75C-AD9D4E9A7331}" srcOrd="0" destOrd="0" presId="urn:microsoft.com/office/officeart/2005/8/layout/lProcess2"/>
    <dgm:cxn modelId="{80312046-43DA-3D47-B90B-A102FAFE01FA}" type="presOf" srcId="{C714E282-992D-924D-ACC8-1EFDFE1CD8B9}" destId="{89EF5030-139D-B348-ADBF-1AE631D6D90A}" srcOrd="0" destOrd="0" presId="urn:microsoft.com/office/officeart/2005/8/layout/lProcess2"/>
    <dgm:cxn modelId="{9A96104B-D1B3-5A48-B5CE-3ABEF6D1DABD}" type="presOf" srcId="{FF2B12DE-04B2-EB4A-8E2F-2FF46A6B5559}" destId="{E97B5289-538C-6A44-9624-0AB880EF94FC}" srcOrd="0" destOrd="0" presId="urn:microsoft.com/office/officeart/2005/8/layout/lProcess2"/>
    <dgm:cxn modelId="{E99FD54C-3C89-414A-B28B-E2A222C6C2FB}" type="presOf" srcId="{16DEE236-78A0-D149-BC37-0105773DE6E9}" destId="{D1CAD19A-3154-CB40-A95C-11AE6254810D}" srcOrd="0" destOrd="0" presId="urn:microsoft.com/office/officeart/2005/8/layout/lProcess2"/>
    <dgm:cxn modelId="{6C0A4C5C-56B1-E44B-B347-57E0C89C8A40}" type="presOf" srcId="{611CAB1E-BB78-AA41-8477-FBE3B6D5E9A7}" destId="{4126EB4A-E89E-BA40-A665-2C92CBB25423}" srcOrd="0" destOrd="0" presId="urn:microsoft.com/office/officeart/2005/8/layout/lProcess2"/>
    <dgm:cxn modelId="{9809CA5C-4789-EF4F-8506-409CDA2AF571}" srcId="{386E2294-9EC0-6940-8191-CD3E99B1F291}" destId="{FB9DCA06-EB2F-7644-A504-47509C1A6B0C}" srcOrd="3" destOrd="0" parTransId="{A7948476-CADD-DF48-935C-23978C2FBD05}" sibTransId="{79A8C0E3-9175-384F-99AB-9DD435CB64DC}"/>
    <dgm:cxn modelId="{8DEF696C-A2BB-514D-9409-AFD36DAB57FE}" srcId="{ECE568CE-317C-9649-B5CE-09E62FA7F5FB}" destId="{3AD08630-A33D-2643-B7A1-C4DEEADF1620}" srcOrd="7" destOrd="0" parTransId="{3A6B3BB1-0A89-A543-8552-1598ABF9AA10}" sibTransId="{82879CE4-D002-9148-A3E1-E6688BF6007A}"/>
    <dgm:cxn modelId="{2EC4F06D-9788-D94D-9836-26FC06014F2E}" type="presOf" srcId="{CE24D29F-C577-D945-9762-B6A1B956336C}" destId="{3866C354-8365-FF42-B240-269B2D80B285}" srcOrd="0" destOrd="0" presId="urn:microsoft.com/office/officeart/2005/8/layout/lProcess2"/>
    <dgm:cxn modelId="{87BE4A71-BEC5-254A-977E-B6CE65CD3DFC}" srcId="{EB8BD00A-7AA0-4C46-AF8F-87D9C9B45C79}" destId="{90CD487A-F632-9440-BC5E-FED76289FE03}" srcOrd="3" destOrd="0" parTransId="{4F71F0FA-0C4B-BC4F-A289-7B4B91D540E2}" sibTransId="{1CE524B3-1FAE-1C4E-8911-43D4DAA07ECB}"/>
    <dgm:cxn modelId="{9B637471-19DF-3744-BAD3-A6EE70B685D0}" type="presOf" srcId="{54932C8D-EA45-B845-B285-D4350C392F65}" destId="{DA1619BC-540C-614A-8C1A-D80C356A49B5}" srcOrd="0" destOrd="0" presId="urn:microsoft.com/office/officeart/2005/8/layout/lProcess2"/>
    <dgm:cxn modelId="{2DD01F73-91AA-C44D-85AE-EFC02CC74C3F}" srcId="{3AD08630-A33D-2643-B7A1-C4DEEADF1620}" destId="{A9C4F4A8-9B75-4A40-964A-EFEF9893D79C}" srcOrd="1" destOrd="0" parTransId="{AEE71E0B-9ACB-B141-9B34-35D94E24ED01}" sibTransId="{6B906B83-C958-1641-AD48-00DB2CAF14C1}"/>
    <dgm:cxn modelId="{C818A476-6639-D44E-89C7-5D0E3FCB8C5B}" type="presOf" srcId="{EA0012F2-3376-0245-B9D0-9D81153B4E41}" destId="{69F2DE99-0A4C-4646-A045-DD25F13148F5}" srcOrd="0" destOrd="0" presId="urn:microsoft.com/office/officeart/2005/8/layout/lProcess2"/>
    <dgm:cxn modelId="{69DCDE7C-183E-2047-8543-3B0C34F1A60D}" type="presOf" srcId="{386E2294-9EC0-6940-8191-CD3E99B1F291}" destId="{65A4F311-F37E-FA43-ABE2-D26074343CF6}" srcOrd="1" destOrd="0" presId="urn:microsoft.com/office/officeart/2005/8/layout/lProcess2"/>
    <dgm:cxn modelId="{5E9E2C7F-2461-0644-8631-A5C3CDDDFBA2}" type="presOf" srcId="{9D74549A-0446-3D48-81E4-4D491AFB814D}" destId="{AD29CE5C-118C-E847-B27C-CF1D1193729A}" srcOrd="0" destOrd="0" presId="urn:microsoft.com/office/officeart/2005/8/layout/lProcess2"/>
    <dgm:cxn modelId="{8D20347F-B290-8E4C-B8AE-DC9911F11B4B}" srcId="{3AD08630-A33D-2643-B7A1-C4DEEADF1620}" destId="{B10401C4-006A-E544-935F-51F301907A7B}" srcOrd="0" destOrd="0" parTransId="{BC88F83F-DD40-D645-AD44-63C25B989A7F}" sibTransId="{F65328BA-FF31-164B-8349-758D23DD3E06}"/>
    <dgm:cxn modelId="{AC09D680-EB70-5943-B819-8E464D2EB9C1}" srcId="{386E2294-9EC0-6940-8191-CD3E99B1F291}" destId="{16DEE236-78A0-D149-BC37-0105773DE6E9}" srcOrd="2" destOrd="0" parTransId="{59E6004D-665B-5149-A0D3-AAE8645D2984}" sibTransId="{CEAA339B-19C1-9644-AA71-E39FD3BF032E}"/>
    <dgm:cxn modelId="{0975EE85-5E95-EF4E-8C6C-B2FB84986E7C}" type="presOf" srcId="{01C748E4-2B8E-D148-A4EC-3C0670B79564}" destId="{41C399C1-5186-534D-87F0-22B3DAC51499}" srcOrd="0" destOrd="0" presId="urn:microsoft.com/office/officeart/2005/8/layout/lProcess2"/>
    <dgm:cxn modelId="{B6CD8286-8D13-B14B-A691-F5E77D660BDD}" srcId="{EB8BD00A-7AA0-4C46-AF8F-87D9C9B45C79}" destId="{28AC0103-C14C-D04E-959B-FBC55DEAFFFB}" srcOrd="1" destOrd="0" parTransId="{6FADF14C-C124-844D-973A-18FE87B11C50}" sibTransId="{3EB8DD7B-2072-564F-AFAC-353E24B7BF9F}"/>
    <dgm:cxn modelId="{0C190788-1675-1A48-AD24-597AF0966636}" type="presOf" srcId="{5578D835-A838-6648-851C-4C6A2C723783}" destId="{C01F3FE5-38DB-D24D-BD46-0C78E90F3798}" srcOrd="0" destOrd="0" presId="urn:microsoft.com/office/officeart/2005/8/layout/lProcess2"/>
    <dgm:cxn modelId="{892FCF88-6855-0B4D-B615-F43638687C25}" srcId="{5578D835-A838-6648-851C-4C6A2C723783}" destId="{C714E282-992D-924D-ACC8-1EFDFE1CD8B9}" srcOrd="3" destOrd="0" parTransId="{B3A8361B-7AE0-2041-9D86-BD214CA630E6}" sibTransId="{6380D136-8B62-BF4E-898B-BE6C9EDBEE00}"/>
    <dgm:cxn modelId="{2067EA88-3F02-CB44-AAB1-C5A34EC0F077}" type="presOf" srcId="{3AD08630-A33D-2643-B7A1-C4DEEADF1620}" destId="{DBA494A0-65D2-DB47-854E-A34848DD6FED}" srcOrd="1" destOrd="0" presId="urn:microsoft.com/office/officeart/2005/8/layout/lProcess2"/>
    <dgm:cxn modelId="{57447D89-15B9-BA4B-B16E-7EDB494DD7B8}" type="presOf" srcId="{FB9DCA06-EB2F-7644-A504-47509C1A6B0C}" destId="{09BFF94B-D98E-2E4D-A35A-D93FF24998F6}" srcOrd="0" destOrd="0" presId="urn:microsoft.com/office/officeart/2005/8/layout/lProcess2"/>
    <dgm:cxn modelId="{7F07148A-D3A9-5041-9A08-8B212F375876}" type="presOf" srcId="{5578D835-A838-6648-851C-4C6A2C723783}" destId="{0B2572D3-D563-F245-9237-C3224FDF601C}" srcOrd="1" destOrd="0" presId="urn:microsoft.com/office/officeart/2005/8/layout/lProcess2"/>
    <dgm:cxn modelId="{4268DE8A-AC71-534F-BCA2-8453C9957478}" type="presOf" srcId="{386E2294-9EC0-6940-8191-CD3E99B1F291}" destId="{2036E969-F6F2-3646-846D-0D6C05585C4C}" srcOrd="0" destOrd="0" presId="urn:microsoft.com/office/officeart/2005/8/layout/lProcess2"/>
    <dgm:cxn modelId="{B1739E8B-3EB8-9042-8394-97487AAEF303}" srcId="{C9F12C1E-CEEF-4547-8407-A59C228E5D3B}" destId="{C91A98B6-7FB1-024A-BD20-F1D44B2A516D}" srcOrd="0" destOrd="0" parTransId="{2F57DD6D-C776-D74E-A658-EE8AA3FDF9F4}" sibTransId="{7A0284C5-8835-914B-A675-F51AD0407CEE}"/>
    <dgm:cxn modelId="{82835294-FEB8-1147-AA5B-6683CE796E21}" srcId="{5578D835-A838-6648-851C-4C6A2C723783}" destId="{CBEA661E-5E32-9347-9BD4-9EC865ED3481}" srcOrd="2" destOrd="0" parTransId="{B2A94FE8-0DCA-394C-915E-E442E67060F4}" sibTransId="{DA501379-81AA-154F-8782-2D15F2F949B0}"/>
    <dgm:cxn modelId="{49490596-FE0D-1141-B7E6-30EF54953427}" srcId="{611CAB1E-BB78-AA41-8477-FBE3B6D5E9A7}" destId="{FF2B12DE-04B2-EB4A-8E2F-2FF46A6B5559}" srcOrd="4" destOrd="0" parTransId="{0B6C0D42-9E69-AB4A-B193-8BC0BF516108}" sibTransId="{80498D90-D975-8B4C-9AA5-78582ACB77AE}"/>
    <dgm:cxn modelId="{7D802796-9154-DD4D-947D-ED51C231F427}" type="presOf" srcId="{D650FD75-42E2-B942-BB1C-F3472A3A5632}" destId="{DD64F6CA-08F6-2C4E-B60F-9AE4727AA574}" srcOrd="1" destOrd="0" presId="urn:microsoft.com/office/officeart/2005/8/layout/lProcess2"/>
    <dgm:cxn modelId="{89074E9D-BF28-6B47-8558-E0F22F4B9AF4}" srcId="{611CAB1E-BB78-AA41-8477-FBE3B6D5E9A7}" destId="{1B1A0CB5-73EB-0E44-85CC-A193C8E5D78B}" srcOrd="5" destOrd="0" parTransId="{C6A51C18-2982-CE4A-B3F3-0BAC74F55DB5}" sibTransId="{181891FB-0D43-0049-940F-F54B9D56F535}"/>
    <dgm:cxn modelId="{D79662A0-E8FF-2B4C-B671-B7CC66809A76}" type="presOf" srcId="{C9F12C1E-CEEF-4547-8407-A59C228E5D3B}" destId="{A6AC2227-CD4B-444C-9B98-263220CC98D6}" srcOrd="1" destOrd="0" presId="urn:microsoft.com/office/officeart/2005/8/layout/lProcess2"/>
    <dgm:cxn modelId="{CA4361A1-D6B4-AA4E-8B29-D69CC64BCE4C}" srcId="{EB8BD00A-7AA0-4C46-AF8F-87D9C9B45C79}" destId="{247783C0-4808-AC40-8AEA-E2FC10112BBC}" srcOrd="0" destOrd="0" parTransId="{E1190736-84E2-9D47-91B0-BE013B157271}" sibTransId="{CE5B545A-10CD-9C49-86FD-BC2BB9E30DD6}"/>
    <dgm:cxn modelId="{F766CFA2-3298-E041-82CA-D9660A99387B}" type="presOf" srcId="{88C82983-07E1-824F-ACF3-84BCCA48A44F}" destId="{C99FB3E3-C4B8-274B-B8E0-C39400FF14E1}" srcOrd="0" destOrd="0" presId="urn:microsoft.com/office/officeart/2005/8/layout/lProcess2"/>
    <dgm:cxn modelId="{9D2868AA-4DA1-C64E-96C1-5F2791A23D75}" type="presOf" srcId="{54932C8D-EA45-B845-B285-D4350C392F65}" destId="{F33D2D4F-D91E-2F45-A0FA-4200793B57A6}" srcOrd="1" destOrd="0" presId="urn:microsoft.com/office/officeart/2005/8/layout/lProcess2"/>
    <dgm:cxn modelId="{F9EDAEAD-162E-FB4D-AE60-D5E80EA0F523}" srcId="{54932C8D-EA45-B845-B285-D4350C392F65}" destId="{00E86F82-FA8E-1546-94B9-620DEDFB3216}" srcOrd="3" destOrd="0" parTransId="{96665381-37D9-CF40-AB48-A21B76EA2F4C}" sibTransId="{B2576140-17CC-844E-BA79-F6B566B8711D}"/>
    <dgm:cxn modelId="{3E4F7BAF-2E0B-F345-93B5-6EA18B53F3A0}" srcId="{D650FD75-42E2-B942-BB1C-F3472A3A5632}" destId="{CE24D29F-C577-D945-9762-B6A1B956336C}" srcOrd="2" destOrd="0" parTransId="{EDB84DB6-7312-2E4D-9E5F-12249639A5AB}" sibTransId="{A43B9DAD-21F7-C243-8A7B-26E726B1546D}"/>
    <dgm:cxn modelId="{6E7D89AF-D731-6E45-B97E-204F3037DB62}" srcId="{ECE568CE-317C-9649-B5CE-09E62FA7F5FB}" destId="{611CAB1E-BB78-AA41-8477-FBE3B6D5E9A7}" srcOrd="4" destOrd="0" parTransId="{361F5A3E-CF07-BD42-98F8-29047C355459}" sibTransId="{0EC37BF1-B349-2842-8730-1643F61EF9D7}"/>
    <dgm:cxn modelId="{C0F7E3B0-40EB-6C4F-BC42-6CBAD6746170}" type="presOf" srcId="{F4C61700-B38F-CE4E-89E3-9BAEE7E74DC9}" destId="{A9313A20-0C95-E549-957C-69C059526C01}" srcOrd="0" destOrd="0" presId="urn:microsoft.com/office/officeart/2005/8/layout/lProcess2"/>
    <dgm:cxn modelId="{613705B1-5947-4643-AFC8-492F91D4BDA1}" type="presOf" srcId="{E9FF48FB-BD24-4543-8E27-6519C28A2DE9}" destId="{BBAE93E8-B8B1-CD4F-9643-741AAC30F929}" srcOrd="0" destOrd="0" presId="urn:microsoft.com/office/officeart/2005/8/layout/lProcess2"/>
    <dgm:cxn modelId="{457EC7B2-6800-F647-A7BF-F8C6799B3D36}" srcId="{C9F12C1E-CEEF-4547-8407-A59C228E5D3B}" destId="{9D74549A-0446-3D48-81E4-4D491AFB814D}" srcOrd="2" destOrd="0" parTransId="{45025932-EC8F-DE43-95F8-EB289FA8AEAA}" sibTransId="{5116436F-E7FC-D642-9BAB-3B0C552D9F41}"/>
    <dgm:cxn modelId="{16F1DBB3-F674-8540-AD4E-9D6835E655C3}" srcId="{3AD08630-A33D-2643-B7A1-C4DEEADF1620}" destId="{CFAFB5BE-13C7-824F-9145-432770A5C041}" srcOrd="2" destOrd="0" parTransId="{561ED2C9-4FD4-6842-B1AB-166C4BE05162}" sibTransId="{D5B8A14B-2215-394B-BC3C-31E93D3FE708}"/>
    <dgm:cxn modelId="{B7D1ACBA-8784-CC4F-A91D-4661687D3008}" srcId="{611CAB1E-BB78-AA41-8477-FBE3B6D5E9A7}" destId="{01C748E4-2B8E-D148-A4EC-3C0670B79564}" srcOrd="1" destOrd="0" parTransId="{1D360631-6EF4-034C-988F-8F12C377A728}" sibTransId="{0EAC1CE0-BCAC-A043-B12E-71A5329AA0A1}"/>
    <dgm:cxn modelId="{05C4D9BA-4E5F-554F-8FEC-0BF10CC7D070}" srcId="{ECE568CE-317C-9649-B5CE-09E62FA7F5FB}" destId="{5578D835-A838-6648-851C-4C6A2C723783}" srcOrd="3" destOrd="0" parTransId="{7EFD319A-0984-0242-B3CA-3F96296484BB}" sibTransId="{1D7AE90F-DC86-EA46-8A01-136D870E21FA}"/>
    <dgm:cxn modelId="{5FDAE2BD-7587-7A48-BD01-D28A02CC6465}" srcId="{5578D835-A838-6648-851C-4C6A2C723783}" destId="{A3EFF9CD-5A0C-CB44-9D50-39B8CB66A931}" srcOrd="1" destOrd="0" parTransId="{92BBF712-1CE3-1349-97AC-B42BF9168343}" sibTransId="{EFADDD99-6B73-AF45-A1EC-BA5BD74026DD}"/>
    <dgm:cxn modelId="{765030BE-47D8-F74E-8C0D-92DA847C1B16}" type="presOf" srcId="{BB32B5A8-7F3E-1945-B40B-E8B7B5E3F903}" destId="{F6287FE0-A859-0249-9D1C-050F9B33D4F9}" srcOrd="0" destOrd="0" presId="urn:microsoft.com/office/officeart/2005/8/layout/lProcess2"/>
    <dgm:cxn modelId="{C520E7C6-460C-9C46-BC1F-DB0CB94D405C}" srcId="{ECE568CE-317C-9649-B5CE-09E62FA7F5FB}" destId="{EB8BD00A-7AA0-4C46-AF8F-87D9C9B45C79}" srcOrd="0" destOrd="0" parTransId="{1C1E16E2-81F8-FD4C-9081-8437C3080844}" sibTransId="{74F0329D-2CA8-E048-A49D-36FECE630D89}"/>
    <dgm:cxn modelId="{58D8A5C8-BF0C-BA4D-9162-FB555F0E5135}" type="presOf" srcId="{C379503F-166D-4A4D-8632-26F8C1157039}" destId="{8485931D-1D35-5A47-945F-891D16398531}" srcOrd="0" destOrd="0" presId="urn:microsoft.com/office/officeart/2005/8/layout/lProcess2"/>
    <dgm:cxn modelId="{46ABB4C8-58EC-3740-98EF-C91A92AC6499}" type="presOf" srcId="{14A3E29D-CA61-3C4B-89EB-B2EBB27FB576}" destId="{E84331AF-D4DA-8C4D-AF0D-963789FDD82F}" srcOrd="0" destOrd="0" presId="urn:microsoft.com/office/officeart/2005/8/layout/lProcess2"/>
    <dgm:cxn modelId="{41EC94CD-7BCB-6C44-B270-5ABF4D41CA12}" type="presOf" srcId="{611CAB1E-BB78-AA41-8477-FBE3B6D5E9A7}" destId="{13F38183-F21C-CE4C-A817-68B34DF4A27B}" srcOrd="1" destOrd="0" presId="urn:microsoft.com/office/officeart/2005/8/layout/lProcess2"/>
    <dgm:cxn modelId="{D46475CE-F1CA-AF49-9FE5-82052A4064AF}" type="presOf" srcId="{247783C0-4808-AC40-8AEA-E2FC10112BBC}" destId="{9EB71FCC-19AE-E745-80EB-B006A785C2CB}" srcOrd="0" destOrd="0" presId="urn:microsoft.com/office/officeart/2005/8/layout/lProcess2"/>
    <dgm:cxn modelId="{A268EACE-0DE4-2249-B8C5-4EEA90845A4F}" type="presOf" srcId="{CBEA661E-5E32-9347-9BD4-9EC865ED3481}" destId="{A5245A16-23BC-8043-9F94-5339592A6E8A}" srcOrd="0" destOrd="0" presId="urn:microsoft.com/office/officeart/2005/8/layout/lProcess2"/>
    <dgm:cxn modelId="{4808F3D3-28E5-964D-BE4B-FE9B08EFFE32}" srcId="{611CAB1E-BB78-AA41-8477-FBE3B6D5E9A7}" destId="{C2C94CB3-FC23-2449-A37C-9DBDDD5C71F1}" srcOrd="2" destOrd="0" parTransId="{1DB34302-1D5A-C94B-AA57-E28C511D06E6}" sibTransId="{3E0E417D-7866-B844-B302-27CF60C4505D}"/>
    <dgm:cxn modelId="{1F18AADD-049B-C044-9004-41E5A2D03A94}" type="presOf" srcId="{C9F12C1E-CEEF-4547-8407-A59C228E5D3B}" destId="{CB9424ED-C4BB-2B42-9319-AC3C6416CDC6}" srcOrd="0" destOrd="0" presId="urn:microsoft.com/office/officeart/2005/8/layout/lProcess2"/>
    <dgm:cxn modelId="{C43876DF-7492-B742-A3E4-A94317224D62}" type="presOf" srcId="{57411342-BBC6-2249-A074-38BD11F20A5A}" destId="{7E870A78-545C-0542-8ED3-6A286507A779}" srcOrd="0" destOrd="0" presId="urn:microsoft.com/office/officeart/2005/8/layout/lProcess2"/>
    <dgm:cxn modelId="{E4EBDFE2-1125-6F4A-95B8-7DAFEFF6A30F}" srcId="{C9F12C1E-CEEF-4547-8407-A59C228E5D3B}" destId="{14A3E29D-CA61-3C4B-89EB-B2EBB27FB576}" srcOrd="1" destOrd="0" parTransId="{95A406AC-6B66-564D-B0A5-F6ADE9DB5E89}" sibTransId="{DC9CF2F9-5805-9A40-AA95-4A688268B6A7}"/>
    <dgm:cxn modelId="{E6035AE3-FD83-9A4B-ACF1-C33546022A9E}" srcId="{D650FD75-42E2-B942-BB1C-F3472A3A5632}" destId="{F4C61700-B38F-CE4E-89E3-9BAEE7E74DC9}" srcOrd="1" destOrd="0" parTransId="{BEEC068A-BF8D-8040-AA0B-DF6887B95D05}" sibTransId="{B09CB8EC-D422-5A41-A7ED-C8A7F42B4152}"/>
    <dgm:cxn modelId="{B2FB59E4-13AE-3F46-B8E6-1FA2369FA9D8}" type="presOf" srcId="{C91A98B6-7FB1-024A-BD20-F1D44B2A516D}" destId="{3784AF91-0825-4F42-AF4D-AA5A0995D580}" srcOrd="0" destOrd="0" presId="urn:microsoft.com/office/officeart/2005/8/layout/lProcess2"/>
    <dgm:cxn modelId="{895248E5-E5AC-B84D-959B-899AE6C05686}" type="presOf" srcId="{3AD08630-A33D-2643-B7A1-C4DEEADF1620}" destId="{560FA4FB-73E8-AF4D-B28A-9E25F5BE27F7}" srcOrd="0" destOrd="0" presId="urn:microsoft.com/office/officeart/2005/8/layout/lProcess2"/>
    <dgm:cxn modelId="{3EE679EA-FA30-E34D-B8BA-E142F8C75D89}" type="presOf" srcId="{28AC0103-C14C-D04E-959B-FBC55DEAFFFB}" destId="{5C179296-586C-A340-BE6D-5D228DEBAC82}" srcOrd="0" destOrd="0" presId="urn:microsoft.com/office/officeart/2005/8/layout/lProcess2"/>
    <dgm:cxn modelId="{74F1AAEA-11A9-2846-862B-86CE63AA5CC1}" type="presOf" srcId="{D650FD75-42E2-B942-BB1C-F3472A3A5632}" destId="{05AD92BC-AC9A-1540-B0A7-27FB8E987A75}" srcOrd="0" destOrd="0" presId="urn:microsoft.com/office/officeart/2005/8/layout/lProcess2"/>
    <dgm:cxn modelId="{55CB7AED-6545-8644-8397-E3A56525A069}" type="presOf" srcId="{E6AE3611-C965-4B4B-B768-FB6434C6CCC0}" destId="{7F0734C1-2797-B641-8FBA-7A3114930EAB}" srcOrd="0" destOrd="0" presId="urn:microsoft.com/office/officeart/2005/8/layout/lProcess2"/>
    <dgm:cxn modelId="{4422B2ED-E47B-BC4A-9BB8-37D8DCB54ED4}" srcId="{3AD08630-A33D-2643-B7A1-C4DEEADF1620}" destId="{864BEF3F-E1A3-A544-A3EF-D244152FFEE5}" srcOrd="3" destOrd="0" parTransId="{8AC63E7A-86DE-B748-8EA9-16DB4AC3A4AC}" sibTransId="{C35DEAF9-12E3-A346-904B-91E0B6DE3E38}"/>
    <dgm:cxn modelId="{662BCEF0-EC1C-BE4F-8066-7333CAA85151}" type="presOf" srcId="{4623F06F-9BA2-034E-8B76-92744D77B90D}" destId="{BA1B4971-56C5-7B47-8BB7-864CCFF94CFC}" srcOrd="0" destOrd="0" presId="urn:microsoft.com/office/officeart/2005/8/layout/lProcess2"/>
    <dgm:cxn modelId="{5B13CEF3-A05C-D647-99BB-0DD2A6273970}" type="presOf" srcId="{A3EFF9CD-5A0C-CB44-9D50-39B8CB66A931}" destId="{08E3272C-B070-D945-89E2-4E7E94447237}" srcOrd="0" destOrd="0" presId="urn:microsoft.com/office/officeart/2005/8/layout/lProcess2"/>
    <dgm:cxn modelId="{089D91F4-49C7-3447-BF08-8F2C28F87C7C}" srcId="{ECE568CE-317C-9649-B5CE-09E62FA7F5FB}" destId="{386E2294-9EC0-6940-8191-CD3E99B1F291}" srcOrd="6" destOrd="0" parTransId="{855BC6AC-651F-D144-B065-760248D18795}" sibTransId="{75B25455-57AB-D249-BF10-1955FDA32B77}"/>
    <dgm:cxn modelId="{4204A9F6-EDE3-5542-B1E3-2655020899E8}" srcId="{54932C8D-EA45-B845-B285-D4350C392F65}" destId="{EA0012F2-3376-0245-B9D0-9D81153B4E41}" srcOrd="1" destOrd="0" parTransId="{EE5749B3-B632-7343-9DA9-84F1A50EA933}" sibTransId="{9EBE175B-B338-1C4B-B6F1-D233D3EF7974}"/>
    <dgm:cxn modelId="{65B79BFB-75E3-774F-B9CC-8557E305DA6D}" type="presOf" srcId="{7258DF32-2524-C744-B6DE-FCC5035573F5}" destId="{5C82BCF6-4A89-974F-8167-10F60247DE13}" srcOrd="0" destOrd="0" presId="urn:microsoft.com/office/officeart/2005/8/layout/lProcess2"/>
    <dgm:cxn modelId="{3336E8FB-1836-314A-ADA4-4D297170C461}" srcId="{611CAB1E-BB78-AA41-8477-FBE3B6D5E9A7}" destId="{D079741D-3562-5142-8565-2A5F5F786284}" srcOrd="0" destOrd="0" parTransId="{63B3DDF2-371A-BD45-A9FE-0230DF39869C}" sibTransId="{8127D831-7DB7-3B44-81DF-5737E8CD0CD9}"/>
    <dgm:cxn modelId="{EC920EFD-D457-B944-BD71-27979BD99F17}" type="presOf" srcId="{C2C94CB3-FC23-2449-A37C-9DBDDD5C71F1}" destId="{2BE32415-FDFC-8B42-A0EB-BEAA7D01DAC7}" srcOrd="0" destOrd="0" presId="urn:microsoft.com/office/officeart/2005/8/layout/lProcess2"/>
    <dgm:cxn modelId="{0D8979FE-89A3-9A4F-A520-DC8FB038DD00}" srcId="{ECE568CE-317C-9649-B5CE-09E62FA7F5FB}" destId="{D650FD75-42E2-B942-BB1C-F3472A3A5632}" srcOrd="5" destOrd="0" parTransId="{7A63A19A-DE61-5048-B1A6-21B5388DCFF1}" sibTransId="{2A243E31-D794-8944-856D-55E537BAAEBC}"/>
    <dgm:cxn modelId="{F18B89ED-8E64-7048-9C14-610A5FCBAA21}" type="presParOf" srcId="{F76ACBB7-D034-8F4F-A7D4-CB9377873139}" destId="{6731703C-C8FE-AB4A-8EA9-F5F6669C1DC4}" srcOrd="0" destOrd="0" presId="urn:microsoft.com/office/officeart/2005/8/layout/lProcess2"/>
    <dgm:cxn modelId="{E5292C1F-13E7-0E4C-9CCC-B51223444C12}" type="presParOf" srcId="{6731703C-C8FE-AB4A-8EA9-F5F6669C1DC4}" destId="{EC50FAA9-C526-8D41-B75C-AD9D4E9A7331}" srcOrd="0" destOrd="0" presId="urn:microsoft.com/office/officeart/2005/8/layout/lProcess2"/>
    <dgm:cxn modelId="{26CE78B3-4B6D-F046-A989-D2FDD9B1BB6D}" type="presParOf" srcId="{6731703C-C8FE-AB4A-8EA9-F5F6669C1DC4}" destId="{BB926D71-C0C1-1E4A-B228-446D84E45456}" srcOrd="1" destOrd="0" presId="urn:microsoft.com/office/officeart/2005/8/layout/lProcess2"/>
    <dgm:cxn modelId="{EDB1690D-FE0C-B749-8756-FC6600923A41}" type="presParOf" srcId="{6731703C-C8FE-AB4A-8EA9-F5F6669C1DC4}" destId="{550F039C-3E93-034F-88C7-C4BC29D68713}" srcOrd="2" destOrd="0" presId="urn:microsoft.com/office/officeart/2005/8/layout/lProcess2"/>
    <dgm:cxn modelId="{AEE89386-D3A0-564E-8347-A2BB382879E4}" type="presParOf" srcId="{550F039C-3E93-034F-88C7-C4BC29D68713}" destId="{C946501F-DC05-014F-B9B9-D11F51397831}" srcOrd="0" destOrd="0" presId="urn:microsoft.com/office/officeart/2005/8/layout/lProcess2"/>
    <dgm:cxn modelId="{87E1CEA5-33E4-7849-853D-5FCB759A5EB1}" type="presParOf" srcId="{C946501F-DC05-014F-B9B9-D11F51397831}" destId="{9EB71FCC-19AE-E745-80EB-B006A785C2CB}" srcOrd="0" destOrd="0" presId="urn:microsoft.com/office/officeart/2005/8/layout/lProcess2"/>
    <dgm:cxn modelId="{62853A95-55C9-1248-AC38-FE62AE1C56FF}" type="presParOf" srcId="{C946501F-DC05-014F-B9B9-D11F51397831}" destId="{7F1F7045-E1F6-804B-9DF9-3058FB0524E2}" srcOrd="1" destOrd="0" presId="urn:microsoft.com/office/officeart/2005/8/layout/lProcess2"/>
    <dgm:cxn modelId="{76418F19-3FDD-1742-B45F-36F332325556}" type="presParOf" srcId="{C946501F-DC05-014F-B9B9-D11F51397831}" destId="{5C179296-586C-A340-BE6D-5D228DEBAC82}" srcOrd="2" destOrd="0" presId="urn:microsoft.com/office/officeart/2005/8/layout/lProcess2"/>
    <dgm:cxn modelId="{B8EC8351-EC0E-1D46-B43C-8047C74D8E05}" type="presParOf" srcId="{C946501F-DC05-014F-B9B9-D11F51397831}" destId="{A278FE9F-4353-BC4D-8E47-7CB02EA3421B}" srcOrd="3" destOrd="0" presId="urn:microsoft.com/office/officeart/2005/8/layout/lProcess2"/>
    <dgm:cxn modelId="{13445B49-CE8C-C941-A090-3BEF7CBE94B1}" type="presParOf" srcId="{C946501F-DC05-014F-B9B9-D11F51397831}" destId="{C148B75D-D623-9D48-8D9B-3F4566C2EF5B}" srcOrd="4" destOrd="0" presId="urn:microsoft.com/office/officeart/2005/8/layout/lProcess2"/>
    <dgm:cxn modelId="{5883FCF9-F49D-154F-B9EF-EC7B94590772}" type="presParOf" srcId="{C946501F-DC05-014F-B9B9-D11F51397831}" destId="{33BCF62C-7226-0E41-ACE1-DBD859008F43}" srcOrd="5" destOrd="0" presId="urn:microsoft.com/office/officeart/2005/8/layout/lProcess2"/>
    <dgm:cxn modelId="{4EAD9FE4-FA2F-1D4F-A546-099C668232CA}" type="presParOf" srcId="{C946501F-DC05-014F-B9B9-D11F51397831}" destId="{71386569-A302-2341-9F95-16F76D8DD031}" srcOrd="6" destOrd="0" presId="urn:microsoft.com/office/officeart/2005/8/layout/lProcess2"/>
    <dgm:cxn modelId="{C2C18CCB-52DE-0E4F-A844-8CBDCD3AFE36}" type="presParOf" srcId="{F76ACBB7-D034-8F4F-A7D4-CB9377873139}" destId="{6713857E-15AF-9247-A330-96AEA9288323}" srcOrd="1" destOrd="0" presId="urn:microsoft.com/office/officeart/2005/8/layout/lProcess2"/>
    <dgm:cxn modelId="{5553BD70-AEE8-EA4A-ADBB-7A8ED617D48B}" type="presParOf" srcId="{F76ACBB7-D034-8F4F-A7D4-CB9377873139}" destId="{3B8241DF-2E44-7A49-9359-5A4ADB472A14}" srcOrd="2" destOrd="0" presId="urn:microsoft.com/office/officeart/2005/8/layout/lProcess2"/>
    <dgm:cxn modelId="{F76937C6-7A4C-7643-AF75-6650B42DD2BF}" type="presParOf" srcId="{3B8241DF-2E44-7A49-9359-5A4ADB472A14}" destId="{DA1619BC-540C-614A-8C1A-D80C356A49B5}" srcOrd="0" destOrd="0" presId="urn:microsoft.com/office/officeart/2005/8/layout/lProcess2"/>
    <dgm:cxn modelId="{36784045-E7DF-5A45-9254-B3E7E2D48315}" type="presParOf" srcId="{3B8241DF-2E44-7A49-9359-5A4ADB472A14}" destId="{F33D2D4F-D91E-2F45-A0FA-4200793B57A6}" srcOrd="1" destOrd="0" presId="urn:microsoft.com/office/officeart/2005/8/layout/lProcess2"/>
    <dgm:cxn modelId="{2FDDFB5F-401B-7441-B720-67AF45C54DE2}" type="presParOf" srcId="{3B8241DF-2E44-7A49-9359-5A4ADB472A14}" destId="{1376751C-4FC0-4347-BD9E-845C9586EB7D}" srcOrd="2" destOrd="0" presId="urn:microsoft.com/office/officeart/2005/8/layout/lProcess2"/>
    <dgm:cxn modelId="{54C9DDC7-4583-A343-B7F6-63964F5BE96F}" type="presParOf" srcId="{1376751C-4FC0-4347-BD9E-845C9586EB7D}" destId="{AC2B1871-9DEB-1749-9BE7-CAE5058C3481}" srcOrd="0" destOrd="0" presId="urn:microsoft.com/office/officeart/2005/8/layout/lProcess2"/>
    <dgm:cxn modelId="{62255C1D-B4E6-5D49-87F3-2DACD6AD64A7}" type="presParOf" srcId="{AC2B1871-9DEB-1749-9BE7-CAE5058C3481}" destId="{F6287FE0-A859-0249-9D1C-050F9B33D4F9}" srcOrd="0" destOrd="0" presId="urn:microsoft.com/office/officeart/2005/8/layout/lProcess2"/>
    <dgm:cxn modelId="{BFF73F5E-0500-604B-8487-1FA1AA026BC7}" type="presParOf" srcId="{AC2B1871-9DEB-1749-9BE7-CAE5058C3481}" destId="{6ABBB746-F220-EA47-ABDD-C958277058CC}" srcOrd="1" destOrd="0" presId="urn:microsoft.com/office/officeart/2005/8/layout/lProcess2"/>
    <dgm:cxn modelId="{A291E37A-C3FD-F04B-9B07-827E4F940AC1}" type="presParOf" srcId="{AC2B1871-9DEB-1749-9BE7-CAE5058C3481}" destId="{69F2DE99-0A4C-4646-A045-DD25F13148F5}" srcOrd="2" destOrd="0" presId="urn:microsoft.com/office/officeart/2005/8/layout/lProcess2"/>
    <dgm:cxn modelId="{E790F8B3-1EC0-BA44-9896-5B0D860AE95A}" type="presParOf" srcId="{AC2B1871-9DEB-1749-9BE7-CAE5058C3481}" destId="{C7A079E3-D64F-9A4F-B6D1-46B656B561E3}" srcOrd="3" destOrd="0" presId="urn:microsoft.com/office/officeart/2005/8/layout/lProcess2"/>
    <dgm:cxn modelId="{CA1FB50B-8447-E742-B6E4-4B02FF2B6839}" type="presParOf" srcId="{AC2B1871-9DEB-1749-9BE7-CAE5058C3481}" destId="{BBAE93E8-B8B1-CD4F-9643-741AAC30F929}" srcOrd="4" destOrd="0" presId="urn:microsoft.com/office/officeart/2005/8/layout/lProcess2"/>
    <dgm:cxn modelId="{6BAAC59E-B791-5E49-BF22-2FAE59B5B6D7}" type="presParOf" srcId="{AC2B1871-9DEB-1749-9BE7-CAE5058C3481}" destId="{6FAF8F2C-98CE-AB4B-8D02-C791F629EF02}" srcOrd="5" destOrd="0" presId="urn:microsoft.com/office/officeart/2005/8/layout/lProcess2"/>
    <dgm:cxn modelId="{7773C2C4-2791-3845-BD65-AD563D3AFFC2}" type="presParOf" srcId="{AC2B1871-9DEB-1749-9BE7-CAE5058C3481}" destId="{9CE7AD03-B07E-4B43-934C-28F289A428DB}" srcOrd="6" destOrd="0" presId="urn:microsoft.com/office/officeart/2005/8/layout/lProcess2"/>
    <dgm:cxn modelId="{BF923F09-DBD8-484D-9E0E-81019D2CDBF6}" type="presParOf" srcId="{F76ACBB7-D034-8F4F-A7D4-CB9377873139}" destId="{0FCFD5EB-465F-5448-9855-75F18C24CD1C}" srcOrd="3" destOrd="0" presId="urn:microsoft.com/office/officeart/2005/8/layout/lProcess2"/>
    <dgm:cxn modelId="{DB004CAB-664A-F04D-AE0D-CDD826FBDCE7}" type="presParOf" srcId="{F76ACBB7-D034-8F4F-A7D4-CB9377873139}" destId="{4D837E77-5D77-1949-B255-0BF6719FCD3E}" srcOrd="4" destOrd="0" presId="urn:microsoft.com/office/officeart/2005/8/layout/lProcess2"/>
    <dgm:cxn modelId="{92BCFAAF-2CDC-6941-AFD9-42732ACFCE73}" type="presParOf" srcId="{4D837E77-5D77-1949-B255-0BF6719FCD3E}" destId="{CB9424ED-C4BB-2B42-9319-AC3C6416CDC6}" srcOrd="0" destOrd="0" presId="urn:microsoft.com/office/officeart/2005/8/layout/lProcess2"/>
    <dgm:cxn modelId="{D16066DE-7E81-BE47-AB5F-646CB62C7BAF}" type="presParOf" srcId="{4D837E77-5D77-1949-B255-0BF6719FCD3E}" destId="{A6AC2227-CD4B-444C-9B98-263220CC98D6}" srcOrd="1" destOrd="0" presId="urn:microsoft.com/office/officeart/2005/8/layout/lProcess2"/>
    <dgm:cxn modelId="{B317261E-4B1E-E743-89D6-F6C1BB605103}" type="presParOf" srcId="{4D837E77-5D77-1949-B255-0BF6719FCD3E}" destId="{556AA4DE-DEE7-CD47-AFC2-501BCCF1E345}" srcOrd="2" destOrd="0" presId="urn:microsoft.com/office/officeart/2005/8/layout/lProcess2"/>
    <dgm:cxn modelId="{2B483030-1931-484C-ADE8-8585ADC4EEE3}" type="presParOf" srcId="{556AA4DE-DEE7-CD47-AFC2-501BCCF1E345}" destId="{E77E408F-3A9E-9C43-A4B9-0C9AADAC3230}" srcOrd="0" destOrd="0" presId="urn:microsoft.com/office/officeart/2005/8/layout/lProcess2"/>
    <dgm:cxn modelId="{7A95FCB0-456F-A344-BA18-B63F2951DC77}" type="presParOf" srcId="{E77E408F-3A9E-9C43-A4B9-0C9AADAC3230}" destId="{3784AF91-0825-4F42-AF4D-AA5A0995D580}" srcOrd="0" destOrd="0" presId="urn:microsoft.com/office/officeart/2005/8/layout/lProcess2"/>
    <dgm:cxn modelId="{26463AB4-B8CA-684A-9F3D-567BABDF05FA}" type="presParOf" srcId="{E77E408F-3A9E-9C43-A4B9-0C9AADAC3230}" destId="{F90DE5D1-0733-B049-B762-EEFBF69E531B}" srcOrd="1" destOrd="0" presId="urn:microsoft.com/office/officeart/2005/8/layout/lProcess2"/>
    <dgm:cxn modelId="{042C62B4-57E1-C14D-9008-41D31A30B486}" type="presParOf" srcId="{E77E408F-3A9E-9C43-A4B9-0C9AADAC3230}" destId="{E84331AF-D4DA-8C4D-AF0D-963789FDD82F}" srcOrd="2" destOrd="0" presId="urn:microsoft.com/office/officeart/2005/8/layout/lProcess2"/>
    <dgm:cxn modelId="{55D79449-4B81-D747-A0D8-CE9A353BEF7C}" type="presParOf" srcId="{E77E408F-3A9E-9C43-A4B9-0C9AADAC3230}" destId="{CE4EA464-7977-5943-B9FD-3E37A19219D9}" srcOrd="3" destOrd="0" presId="urn:microsoft.com/office/officeart/2005/8/layout/lProcess2"/>
    <dgm:cxn modelId="{13853A69-51FB-C442-A0FB-0F15C5951FCE}" type="presParOf" srcId="{E77E408F-3A9E-9C43-A4B9-0C9AADAC3230}" destId="{AD29CE5C-118C-E847-B27C-CF1D1193729A}" srcOrd="4" destOrd="0" presId="urn:microsoft.com/office/officeart/2005/8/layout/lProcess2"/>
    <dgm:cxn modelId="{7FECFD42-5E2E-9C4E-BA59-1CED2FB9474E}" type="presParOf" srcId="{F76ACBB7-D034-8F4F-A7D4-CB9377873139}" destId="{6D56FB41-ABFC-074A-83BC-259A048DAFBD}" srcOrd="5" destOrd="0" presId="urn:microsoft.com/office/officeart/2005/8/layout/lProcess2"/>
    <dgm:cxn modelId="{D7754008-D710-C54E-B89C-FB52FFD218ED}" type="presParOf" srcId="{F76ACBB7-D034-8F4F-A7D4-CB9377873139}" destId="{E6C6AA4D-0EA4-8944-9641-CA322A940C15}" srcOrd="6" destOrd="0" presId="urn:microsoft.com/office/officeart/2005/8/layout/lProcess2"/>
    <dgm:cxn modelId="{0ACA1502-017D-794F-BFC5-7BBECDA06884}" type="presParOf" srcId="{E6C6AA4D-0EA4-8944-9641-CA322A940C15}" destId="{C01F3FE5-38DB-D24D-BD46-0C78E90F3798}" srcOrd="0" destOrd="0" presId="urn:microsoft.com/office/officeart/2005/8/layout/lProcess2"/>
    <dgm:cxn modelId="{214AEC71-123C-C244-A414-D2C30E9B5F8B}" type="presParOf" srcId="{E6C6AA4D-0EA4-8944-9641-CA322A940C15}" destId="{0B2572D3-D563-F245-9237-C3224FDF601C}" srcOrd="1" destOrd="0" presId="urn:microsoft.com/office/officeart/2005/8/layout/lProcess2"/>
    <dgm:cxn modelId="{ED0EDFE0-72F6-B54E-AEF8-E5FD4CD9A3E9}" type="presParOf" srcId="{E6C6AA4D-0EA4-8944-9641-CA322A940C15}" destId="{5B381848-51CE-7B44-B7E1-E75CDB77C468}" srcOrd="2" destOrd="0" presId="urn:microsoft.com/office/officeart/2005/8/layout/lProcess2"/>
    <dgm:cxn modelId="{598FB50C-DA80-A44C-BFF8-F32AB10D588F}" type="presParOf" srcId="{5B381848-51CE-7B44-B7E1-E75CDB77C468}" destId="{2AA36AD4-E214-7B44-ADFF-090772083F4D}" srcOrd="0" destOrd="0" presId="urn:microsoft.com/office/officeart/2005/8/layout/lProcess2"/>
    <dgm:cxn modelId="{CDD2C069-56E9-B748-B471-C787F6662A89}" type="presParOf" srcId="{2AA36AD4-E214-7B44-ADFF-090772083F4D}" destId="{C99FB3E3-C4B8-274B-B8E0-C39400FF14E1}" srcOrd="0" destOrd="0" presId="urn:microsoft.com/office/officeart/2005/8/layout/lProcess2"/>
    <dgm:cxn modelId="{BC1F4997-487C-104F-AE0F-E312750B1A27}" type="presParOf" srcId="{2AA36AD4-E214-7B44-ADFF-090772083F4D}" destId="{7B3332B0-94CC-4247-B142-E1B434A0B39B}" srcOrd="1" destOrd="0" presId="urn:microsoft.com/office/officeart/2005/8/layout/lProcess2"/>
    <dgm:cxn modelId="{E273AFBD-2C9D-384E-AB77-B2108CD7BC95}" type="presParOf" srcId="{2AA36AD4-E214-7B44-ADFF-090772083F4D}" destId="{08E3272C-B070-D945-89E2-4E7E94447237}" srcOrd="2" destOrd="0" presId="urn:microsoft.com/office/officeart/2005/8/layout/lProcess2"/>
    <dgm:cxn modelId="{ECCC6D90-FFA6-B146-9AB5-51AE98152BDD}" type="presParOf" srcId="{2AA36AD4-E214-7B44-ADFF-090772083F4D}" destId="{30291BAE-5C8D-914C-81F2-D7DA69E88C5C}" srcOrd="3" destOrd="0" presId="urn:microsoft.com/office/officeart/2005/8/layout/lProcess2"/>
    <dgm:cxn modelId="{401F2F37-71EC-C742-9B61-8DC7FAA626DC}" type="presParOf" srcId="{2AA36AD4-E214-7B44-ADFF-090772083F4D}" destId="{A5245A16-23BC-8043-9F94-5339592A6E8A}" srcOrd="4" destOrd="0" presId="urn:microsoft.com/office/officeart/2005/8/layout/lProcess2"/>
    <dgm:cxn modelId="{6B259917-2CEB-E041-96E7-8566B0D56A88}" type="presParOf" srcId="{2AA36AD4-E214-7B44-ADFF-090772083F4D}" destId="{1CB46E82-A547-DB49-A360-B36ABD5194E1}" srcOrd="5" destOrd="0" presId="urn:microsoft.com/office/officeart/2005/8/layout/lProcess2"/>
    <dgm:cxn modelId="{FA4E897F-E0AD-894B-8C4D-A7F0AFC665D1}" type="presParOf" srcId="{2AA36AD4-E214-7B44-ADFF-090772083F4D}" destId="{89EF5030-139D-B348-ADBF-1AE631D6D90A}" srcOrd="6" destOrd="0" presId="urn:microsoft.com/office/officeart/2005/8/layout/lProcess2"/>
    <dgm:cxn modelId="{F46C87A1-6F26-B94C-BA03-04B4A6E67EB4}" type="presParOf" srcId="{F76ACBB7-D034-8F4F-A7D4-CB9377873139}" destId="{C9A3ABB5-FC7D-4543-8FB9-C3F53F5B9B5A}" srcOrd="7" destOrd="0" presId="urn:microsoft.com/office/officeart/2005/8/layout/lProcess2"/>
    <dgm:cxn modelId="{2FF5DF89-5A9E-4C4C-AD9B-25D35AE96601}" type="presParOf" srcId="{F76ACBB7-D034-8F4F-A7D4-CB9377873139}" destId="{6669F98C-1EAE-6B43-90B3-416FAD66C6AC}" srcOrd="8" destOrd="0" presId="urn:microsoft.com/office/officeart/2005/8/layout/lProcess2"/>
    <dgm:cxn modelId="{54620FEE-E5F5-374F-9153-8EF20FEFF196}" type="presParOf" srcId="{6669F98C-1EAE-6B43-90B3-416FAD66C6AC}" destId="{4126EB4A-E89E-BA40-A665-2C92CBB25423}" srcOrd="0" destOrd="0" presId="urn:microsoft.com/office/officeart/2005/8/layout/lProcess2"/>
    <dgm:cxn modelId="{8ADB0AF0-851E-2B4E-9A8A-D6F2E8D00793}" type="presParOf" srcId="{6669F98C-1EAE-6B43-90B3-416FAD66C6AC}" destId="{13F38183-F21C-CE4C-A817-68B34DF4A27B}" srcOrd="1" destOrd="0" presId="urn:microsoft.com/office/officeart/2005/8/layout/lProcess2"/>
    <dgm:cxn modelId="{1B65546F-6CF1-D948-A4EA-422DBB6575F8}" type="presParOf" srcId="{6669F98C-1EAE-6B43-90B3-416FAD66C6AC}" destId="{A761E146-F5F3-F64D-9643-3EA854C5CEE9}" srcOrd="2" destOrd="0" presId="urn:microsoft.com/office/officeart/2005/8/layout/lProcess2"/>
    <dgm:cxn modelId="{271E41EA-447C-BF4A-8862-99BE215255B8}" type="presParOf" srcId="{A761E146-F5F3-F64D-9643-3EA854C5CEE9}" destId="{7A482D92-C6AF-AF4D-98D2-FAB697E6498F}" srcOrd="0" destOrd="0" presId="urn:microsoft.com/office/officeart/2005/8/layout/lProcess2"/>
    <dgm:cxn modelId="{B1492779-A02B-254F-B6E2-1832FBFA2BAD}" type="presParOf" srcId="{7A482D92-C6AF-AF4D-98D2-FAB697E6498F}" destId="{C795B669-D609-BC4F-BEF8-E7F94F7DDBD2}" srcOrd="0" destOrd="0" presId="urn:microsoft.com/office/officeart/2005/8/layout/lProcess2"/>
    <dgm:cxn modelId="{845EBD50-3B25-D64E-91F7-5918B2DE3AC4}" type="presParOf" srcId="{7A482D92-C6AF-AF4D-98D2-FAB697E6498F}" destId="{3122AF96-6665-FF41-9845-20473C143417}" srcOrd="1" destOrd="0" presId="urn:microsoft.com/office/officeart/2005/8/layout/lProcess2"/>
    <dgm:cxn modelId="{828D1FE2-8C68-EF49-B9B8-ECA3D35ACA37}" type="presParOf" srcId="{7A482D92-C6AF-AF4D-98D2-FAB697E6498F}" destId="{41C399C1-5186-534D-87F0-22B3DAC51499}" srcOrd="2" destOrd="0" presId="urn:microsoft.com/office/officeart/2005/8/layout/lProcess2"/>
    <dgm:cxn modelId="{DF2CD630-01A6-1849-B178-5C1285391437}" type="presParOf" srcId="{7A482D92-C6AF-AF4D-98D2-FAB697E6498F}" destId="{7C090CD0-5BA6-EA4F-B88E-327233F317A7}" srcOrd="3" destOrd="0" presId="urn:microsoft.com/office/officeart/2005/8/layout/lProcess2"/>
    <dgm:cxn modelId="{A77FD8DE-7C24-0647-AD98-E16977B3ADF0}" type="presParOf" srcId="{7A482D92-C6AF-AF4D-98D2-FAB697E6498F}" destId="{2BE32415-FDFC-8B42-A0EB-BEAA7D01DAC7}" srcOrd="4" destOrd="0" presId="urn:microsoft.com/office/officeart/2005/8/layout/lProcess2"/>
    <dgm:cxn modelId="{074F54E7-99B5-8040-A32E-1B0B12EB335C}" type="presParOf" srcId="{7A482D92-C6AF-AF4D-98D2-FAB697E6498F}" destId="{282844FC-7828-E54D-8DF2-0A269E1DDDD1}" srcOrd="5" destOrd="0" presId="urn:microsoft.com/office/officeart/2005/8/layout/lProcess2"/>
    <dgm:cxn modelId="{4314438E-6061-F448-A1D3-50064B1F58B0}" type="presParOf" srcId="{7A482D92-C6AF-AF4D-98D2-FAB697E6498F}" destId="{B5EF88D1-7623-7546-A00D-E637D962A7D3}" srcOrd="6" destOrd="0" presId="urn:microsoft.com/office/officeart/2005/8/layout/lProcess2"/>
    <dgm:cxn modelId="{06E3AD46-2901-2F45-9763-39185C37BB2A}" type="presParOf" srcId="{7A482D92-C6AF-AF4D-98D2-FAB697E6498F}" destId="{31F65C8B-E17F-F240-8DD3-ACC7C8D29D4D}" srcOrd="7" destOrd="0" presId="urn:microsoft.com/office/officeart/2005/8/layout/lProcess2"/>
    <dgm:cxn modelId="{3910957F-0D68-D945-9DC4-8D92AD6FA6CF}" type="presParOf" srcId="{7A482D92-C6AF-AF4D-98D2-FAB697E6498F}" destId="{E97B5289-538C-6A44-9624-0AB880EF94FC}" srcOrd="8" destOrd="0" presId="urn:microsoft.com/office/officeart/2005/8/layout/lProcess2"/>
    <dgm:cxn modelId="{98E5D002-AAC7-7848-A4D4-FED39C0F2592}" type="presParOf" srcId="{7A482D92-C6AF-AF4D-98D2-FAB697E6498F}" destId="{C78D8A75-A931-E640-BC9D-E4599BB042A8}" srcOrd="9" destOrd="0" presId="urn:microsoft.com/office/officeart/2005/8/layout/lProcess2"/>
    <dgm:cxn modelId="{77363A25-A635-7B45-998C-FB4C48585C67}" type="presParOf" srcId="{7A482D92-C6AF-AF4D-98D2-FAB697E6498F}" destId="{96EC5039-7B1E-9740-B5C9-655F69EE2618}" srcOrd="10" destOrd="0" presId="urn:microsoft.com/office/officeart/2005/8/layout/lProcess2"/>
    <dgm:cxn modelId="{4091AF88-3E92-AE4F-BF82-20B6D80B3F90}" type="presParOf" srcId="{F76ACBB7-D034-8F4F-A7D4-CB9377873139}" destId="{9FFF976A-02AC-464E-A7F9-542E6E155FF2}" srcOrd="9" destOrd="0" presId="urn:microsoft.com/office/officeart/2005/8/layout/lProcess2"/>
    <dgm:cxn modelId="{20F4C2FA-39C0-A049-931F-52871018A945}" type="presParOf" srcId="{F76ACBB7-D034-8F4F-A7D4-CB9377873139}" destId="{A4839AD5-6248-5947-B2F9-1C4275FDF9E8}" srcOrd="10" destOrd="0" presId="urn:microsoft.com/office/officeart/2005/8/layout/lProcess2"/>
    <dgm:cxn modelId="{BD42D1FF-84EC-A14D-BE78-18C3C622BF1C}" type="presParOf" srcId="{A4839AD5-6248-5947-B2F9-1C4275FDF9E8}" destId="{05AD92BC-AC9A-1540-B0A7-27FB8E987A75}" srcOrd="0" destOrd="0" presId="urn:microsoft.com/office/officeart/2005/8/layout/lProcess2"/>
    <dgm:cxn modelId="{F2C99FD4-0D5F-BC4E-9CB0-447FD88135F9}" type="presParOf" srcId="{A4839AD5-6248-5947-B2F9-1C4275FDF9E8}" destId="{DD64F6CA-08F6-2C4E-B60F-9AE4727AA574}" srcOrd="1" destOrd="0" presId="urn:microsoft.com/office/officeart/2005/8/layout/lProcess2"/>
    <dgm:cxn modelId="{538739BF-53E7-E94A-9FA7-5FCB292D5F3E}" type="presParOf" srcId="{A4839AD5-6248-5947-B2F9-1C4275FDF9E8}" destId="{207AF367-B01C-FE43-A22A-F236ECAF36FC}" srcOrd="2" destOrd="0" presId="urn:microsoft.com/office/officeart/2005/8/layout/lProcess2"/>
    <dgm:cxn modelId="{08EFF260-C60D-9D43-9106-2F072AC0C32A}" type="presParOf" srcId="{207AF367-B01C-FE43-A22A-F236ECAF36FC}" destId="{E480B39F-1009-EA49-ACF1-97351AF101CB}" srcOrd="0" destOrd="0" presId="urn:microsoft.com/office/officeart/2005/8/layout/lProcess2"/>
    <dgm:cxn modelId="{D1EE262A-2C3C-2141-AA97-6B400E45D4C3}" type="presParOf" srcId="{E480B39F-1009-EA49-ACF1-97351AF101CB}" destId="{5C82BCF6-4A89-974F-8167-10F60247DE13}" srcOrd="0" destOrd="0" presId="urn:microsoft.com/office/officeart/2005/8/layout/lProcess2"/>
    <dgm:cxn modelId="{25465AB8-77D1-9745-A5D8-46F4DA8E9677}" type="presParOf" srcId="{E480B39F-1009-EA49-ACF1-97351AF101CB}" destId="{9032428D-6C90-8D45-B7AF-4CEF94AF5378}" srcOrd="1" destOrd="0" presId="urn:microsoft.com/office/officeart/2005/8/layout/lProcess2"/>
    <dgm:cxn modelId="{ED4A95A8-6802-184B-9500-8E7210448D2F}" type="presParOf" srcId="{E480B39F-1009-EA49-ACF1-97351AF101CB}" destId="{A9313A20-0C95-E549-957C-69C059526C01}" srcOrd="2" destOrd="0" presId="urn:microsoft.com/office/officeart/2005/8/layout/lProcess2"/>
    <dgm:cxn modelId="{5B5178F1-2977-8F41-93FA-38BD3A822B29}" type="presParOf" srcId="{E480B39F-1009-EA49-ACF1-97351AF101CB}" destId="{16C48B1B-E759-7D4C-8A40-B98F415D55B9}" srcOrd="3" destOrd="0" presId="urn:microsoft.com/office/officeart/2005/8/layout/lProcess2"/>
    <dgm:cxn modelId="{5A668CF8-4AEB-7B47-B42C-7D073C1AC4D3}" type="presParOf" srcId="{E480B39F-1009-EA49-ACF1-97351AF101CB}" destId="{3866C354-8365-FF42-B240-269B2D80B285}" srcOrd="4" destOrd="0" presId="urn:microsoft.com/office/officeart/2005/8/layout/lProcess2"/>
    <dgm:cxn modelId="{8AB87D1E-87AB-B142-BF61-A148B8A8DB35}" type="presParOf" srcId="{E480B39F-1009-EA49-ACF1-97351AF101CB}" destId="{00E85BB6-4F7F-F94B-B921-58C1F4F00B30}" srcOrd="5" destOrd="0" presId="urn:microsoft.com/office/officeart/2005/8/layout/lProcess2"/>
    <dgm:cxn modelId="{F014EC07-64BC-9448-A322-BCBFF233B028}" type="presParOf" srcId="{E480B39F-1009-EA49-ACF1-97351AF101CB}" destId="{BA1B4971-56C5-7B47-8BB7-864CCFF94CFC}" srcOrd="6" destOrd="0" presId="urn:microsoft.com/office/officeart/2005/8/layout/lProcess2"/>
    <dgm:cxn modelId="{39B1A3D6-1D96-584C-A816-552F6AE74612}" type="presParOf" srcId="{F76ACBB7-D034-8F4F-A7D4-CB9377873139}" destId="{495DE860-E2F0-8D43-9E16-10F0ABE4F49A}" srcOrd="11" destOrd="0" presId="urn:microsoft.com/office/officeart/2005/8/layout/lProcess2"/>
    <dgm:cxn modelId="{BCA2C6CF-938C-E940-9D66-81693E174EC4}" type="presParOf" srcId="{F76ACBB7-D034-8F4F-A7D4-CB9377873139}" destId="{6FF24AAF-E3C8-3045-8EE8-CF96BED66778}" srcOrd="12" destOrd="0" presId="urn:microsoft.com/office/officeart/2005/8/layout/lProcess2"/>
    <dgm:cxn modelId="{4DE4671C-10E0-9045-8267-50B323AAEB13}" type="presParOf" srcId="{6FF24AAF-E3C8-3045-8EE8-CF96BED66778}" destId="{2036E969-F6F2-3646-846D-0D6C05585C4C}" srcOrd="0" destOrd="0" presId="urn:microsoft.com/office/officeart/2005/8/layout/lProcess2"/>
    <dgm:cxn modelId="{2F56C71B-973D-174C-A724-2E33FE3BC852}" type="presParOf" srcId="{6FF24AAF-E3C8-3045-8EE8-CF96BED66778}" destId="{65A4F311-F37E-FA43-ABE2-D26074343CF6}" srcOrd="1" destOrd="0" presId="urn:microsoft.com/office/officeart/2005/8/layout/lProcess2"/>
    <dgm:cxn modelId="{546F6C69-DCB2-D348-BB4D-2070E5EB2111}" type="presParOf" srcId="{6FF24AAF-E3C8-3045-8EE8-CF96BED66778}" destId="{705640F9-FEA6-CA4A-B300-A4983A6CF11B}" srcOrd="2" destOrd="0" presId="urn:microsoft.com/office/officeart/2005/8/layout/lProcess2"/>
    <dgm:cxn modelId="{9D121493-DF1C-1A4A-8997-18B47D149361}" type="presParOf" srcId="{705640F9-FEA6-CA4A-B300-A4983A6CF11B}" destId="{0D089AEA-332E-D349-9473-8F2CA9256BFA}" srcOrd="0" destOrd="0" presId="urn:microsoft.com/office/officeart/2005/8/layout/lProcess2"/>
    <dgm:cxn modelId="{09342A7B-EA49-704E-84E4-97939916E500}" type="presParOf" srcId="{0D089AEA-332E-D349-9473-8F2CA9256BFA}" destId="{8485931D-1D35-5A47-945F-891D16398531}" srcOrd="0" destOrd="0" presId="urn:microsoft.com/office/officeart/2005/8/layout/lProcess2"/>
    <dgm:cxn modelId="{D87CE374-AA60-B34F-BFB4-69F7214F9717}" type="presParOf" srcId="{0D089AEA-332E-D349-9473-8F2CA9256BFA}" destId="{180222B2-E7FE-7141-B6C6-BF47ACEA8F51}" srcOrd="1" destOrd="0" presId="urn:microsoft.com/office/officeart/2005/8/layout/lProcess2"/>
    <dgm:cxn modelId="{F99AFA45-FC09-8F43-B6B6-009F4FF0C206}" type="presParOf" srcId="{0D089AEA-332E-D349-9473-8F2CA9256BFA}" destId="{7E870A78-545C-0542-8ED3-6A286507A779}" srcOrd="2" destOrd="0" presId="urn:microsoft.com/office/officeart/2005/8/layout/lProcess2"/>
    <dgm:cxn modelId="{E56D6AE6-FF8D-1D4D-8E1C-0D24564F60AC}" type="presParOf" srcId="{0D089AEA-332E-D349-9473-8F2CA9256BFA}" destId="{A261D7BA-4662-594E-901B-9D1FF6E1505E}" srcOrd="3" destOrd="0" presId="urn:microsoft.com/office/officeart/2005/8/layout/lProcess2"/>
    <dgm:cxn modelId="{527E518B-F5AA-FC4A-83D2-9DD814BB3C3E}" type="presParOf" srcId="{0D089AEA-332E-D349-9473-8F2CA9256BFA}" destId="{D1CAD19A-3154-CB40-A95C-11AE6254810D}" srcOrd="4" destOrd="0" presId="urn:microsoft.com/office/officeart/2005/8/layout/lProcess2"/>
    <dgm:cxn modelId="{C719B81F-4E38-8542-AAC8-DD8471C6A62D}" type="presParOf" srcId="{0D089AEA-332E-D349-9473-8F2CA9256BFA}" destId="{1A547AFE-D621-FC4F-83DC-2260E8B7E2B6}" srcOrd="5" destOrd="0" presId="urn:microsoft.com/office/officeart/2005/8/layout/lProcess2"/>
    <dgm:cxn modelId="{62F64634-B4EB-BE49-A2A5-38BAE6457CE1}" type="presParOf" srcId="{0D089AEA-332E-D349-9473-8F2CA9256BFA}" destId="{09BFF94B-D98E-2E4D-A35A-D93FF24998F6}" srcOrd="6" destOrd="0" presId="urn:microsoft.com/office/officeart/2005/8/layout/lProcess2"/>
    <dgm:cxn modelId="{42FC21B3-84A9-AD4F-BF46-74D2994AC0E5}" type="presParOf" srcId="{0D089AEA-332E-D349-9473-8F2CA9256BFA}" destId="{E3DF514F-E740-FD41-9324-1D4A8204C276}" srcOrd="7" destOrd="0" presId="urn:microsoft.com/office/officeart/2005/8/layout/lProcess2"/>
    <dgm:cxn modelId="{C1842F94-F3EA-094C-BEB9-7A69F30B4434}" type="presParOf" srcId="{0D089AEA-332E-D349-9473-8F2CA9256BFA}" destId="{7F0734C1-2797-B641-8FBA-7A3114930EAB}" srcOrd="8" destOrd="0" presId="urn:microsoft.com/office/officeart/2005/8/layout/lProcess2"/>
    <dgm:cxn modelId="{F1130A71-88E1-7840-B19E-241D7730DFD3}" type="presParOf" srcId="{F76ACBB7-D034-8F4F-A7D4-CB9377873139}" destId="{A690B41B-98FF-604A-9859-033AC8155B75}" srcOrd="13" destOrd="0" presId="urn:microsoft.com/office/officeart/2005/8/layout/lProcess2"/>
    <dgm:cxn modelId="{906AF40C-9814-DF4D-848E-CB7781BAC462}" type="presParOf" srcId="{F76ACBB7-D034-8F4F-A7D4-CB9377873139}" destId="{438025CD-B7DE-4547-BC43-5C5D55DB2EC3}" srcOrd="14" destOrd="0" presId="urn:microsoft.com/office/officeart/2005/8/layout/lProcess2"/>
    <dgm:cxn modelId="{FD8E7062-0601-604B-8858-66277B853113}" type="presParOf" srcId="{438025CD-B7DE-4547-BC43-5C5D55DB2EC3}" destId="{560FA4FB-73E8-AF4D-B28A-9E25F5BE27F7}" srcOrd="0" destOrd="0" presId="urn:microsoft.com/office/officeart/2005/8/layout/lProcess2"/>
    <dgm:cxn modelId="{8E4C4F90-EB42-2F4A-ABD9-7A021A09F6F7}" type="presParOf" srcId="{438025CD-B7DE-4547-BC43-5C5D55DB2EC3}" destId="{DBA494A0-65D2-DB47-854E-A34848DD6FED}" srcOrd="1" destOrd="0" presId="urn:microsoft.com/office/officeart/2005/8/layout/lProcess2"/>
    <dgm:cxn modelId="{A411F161-6E56-1C40-8D02-99020EB861FB}" type="presParOf" srcId="{438025CD-B7DE-4547-BC43-5C5D55DB2EC3}" destId="{8A5D1AE5-63A8-F74E-AEEB-0C0599794E8C}" srcOrd="2" destOrd="0" presId="urn:microsoft.com/office/officeart/2005/8/layout/lProcess2"/>
    <dgm:cxn modelId="{C1A60061-95EF-2648-A8F5-382070045577}" type="presParOf" srcId="{8A5D1AE5-63A8-F74E-AEEB-0C0599794E8C}" destId="{A2460C5B-EF7B-4147-92B2-ABC8E5101653}" srcOrd="0" destOrd="0" presId="urn:microsoft.com/office/officeart/2005/8/layout/lProcess2"/>
    <dgm:cxn modelId="{C1F2487D-4D3D-B749-8E3D-1487484D9028}" type="presParOf" srcId="{A2460C5B-EF7B-4147-92B2-ABC8E5101653}" destId="{093C2625-AC2F-F340-80E2-51A7AB09953A}" srcOrd="0" destOrd="0" presId="urn:microsoft.com/office/officeart/2005/8/layout/lProcess2"/>
    <dgm:cxn modelId="{A72C67D6-F8C8-0C43-8296-82DD9DE05745}" type="presParOf" srcId="{A2460C5B-EF7B-4147-92B2-ABC8E5101653}" destId="{ED85CCF5-2D06-024F-B05D-61ABD43CE0F7}" srcOrd="1" destOrd="0" presId="urn:microsoft.com/office/officeart/2005/8/layout/lProcess2"/>
    <dgm:cxn modelId="{83CD5787-9A4E-AE47-986A-21D7CE7055F9}" type="presParOf" srcId="{A2460C5B-EF7B-4147-92B2-ABC8E5101653}" destId="{1B9C166B-DE92-1843-B39E-D452968DA5AD}" srcOrd="2" destOrd="0" presId="urn:microsoft.com/office/officeart/2005/8/layout/lProcess2"/>
    <dgm:cxn modelId="{E532CE78-95A9-4941-9D60-6E8240762EFC}" type="presParOf" srcId="{A2460C5B-EF7B-4147-92B2-ABC8E5101653}" destId="{130741FB-2DEB-B849-B54B-6BAA800401DA}" srcOrd="3" destOrd="0" presId="urn:microsoft.com/office/officeart/2005/8/layout/lProcess2"/>
    <dgm:cxn modelId="{18DF43C2-C5DA-2247-A729-121910B99919}" type="presParOf" srcId="{A2460C5B-EF7B-4147-92B2-ABC8E5101653}" destId="{DD8FAC7E-1AB9-F944-9F42-CD07C130A7B6}" srcOrd="4" destOrd="0" presId="urn:microsoft.com/office/officeart/2005/8/layout/lProcess2"/>
    <dgm:cxn modelId="{D7FD6538-F35E-3149-8CB7-F8669720E679}" type="presParOf" srcId="{A2460C5B-EF7B-4147-92B2-ABC8E5101653}" destId="{9C29E336-445C-4B45-B29D-1FCE34FE75D9}" srcOrd="5" destOrd="0" presId="urn:microsoft.com/office/officeart/2005/8/layout/lProcess2"/>
    <dgm:cxn modelId="{3AF1B590-8D92-5640-805C-29F10950E633}" type="presParOf" srcId="{A2460C5B-EF7B-4147-92B2-ABC8E5101653}" destId="{FD1C3B32-ED34-0F49-9662-978A6EEBE551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643147-800B-9F4B-9797-B9A2547DD923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6F70AC-6F6B-074A-A8C3-0FCB47FBB92C}">
      <dgm:prSet phldrT="[Text]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r>
            <a:rPr lang="en-US" sz="14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gm:t>
    </dgm:pt>
    <dgm:pt modelId="{7788C4A4-A3CC-5143-B811-014D74D9375E}" type="parTrans" cxnId="{C8FE7BE7-347D-044A-8761-4F100762CD9A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7C7989F-0F57-124B-BA97-1BDB2661A6B4}" type="sibTrans" cxnId="{C8FE7BE7-347D-044A-8761-4F100762CD9A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F567AAA-D0CE-5E4F-87FA-E99998C3C44D}">
      <dgm:prSet phldrT="[Text]" phldr="1" custT="1"/>
      <dgm:spPr>
        <a:solidFill>
          <a:srgbClr val="FF6B00"/>
        </a:solidFill>
        <a:ln>
          <a:noFill/>
        </a:ln>
      </dgm:spPr>
      <dgm:t>
        <a:bodyPr/>
        <a:lstStyle/>
        <a:p>
          <a:pPr rtl="0"/>
          <a:endParaRPr lang="en-US" sz="1800" b="1" i="0" baseline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2633F31D-6E37-1F47-8058-D3509DC3F5E3}" type="sibTrans" cxnId="{DA4A19A4-4DE9-AC4E-8222-EEEE05877CF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47DBAE4-7C06-D342-B5C1-E06433FF5A5E}" type="parTrans" cxnId="{DA4A19A4-4DE9-AC4E-8222-EEEE05877CF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9DF48691-AB86-F440-81D5-9D186C4EC6EA}">
      <dgm:prSet phldrT="[Text]" phldr="1" custT="1"/>
      <dgm:spPr>
        <a:solidFill>
          <a:srgbClr val="00ACCA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F34261F2-067D-F849-831D-4EC0EB22AEFC}" type="sibTrans" cxnId="{4383566E-F149-164F-B1FB-4B582111CE2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22417277-9AD2-574A-8413-9218430EFF78}" type="parTrans" cxnId="{4383566E-F149-164F-B1FB-4B582111CE24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9BABE41-8F40-0145-A62A-F952D2F6E44C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6121CE2A-58D0-4049-A7DC-21664AC0A197}" type="sibTrans" cxnId="{71E85BCD-9B67-9B48-BE25-FD30E3BC199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4F2692D5-769B-AD4F-8D4E-DA8D32641AD9}" type="parTrans" cxnId="{71E85BCD-9B67-9B48-BE25-FD30E3BC1995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E5754F3-90C1-2241-8C91-B4C42522B2C3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539E76BD-9FAC-0F47-912A-E8DBC1B3EFAC}" type="sibTrans" cxnId="{7F910B6D-8074-8F49-9960-053B3E717A27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937B1245-18F9-824F-B7E0-510803577A47}" type="parTrans" cxnId="{7F910B6D-8074-8F49-9960-053B3E717A27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D196D71-3C29-4B49-A72F-CF285D5D76B0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A60E64A6-BF05-494B-8B81-A819D151CB62}" type="sibTrans" cxnId="{13F1E6E0-8A10-1B40-880B-9F967A3F7EC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C53806B-3D07-6541-B760-E6D962847DE8}" type="parTrans" cxnId="{13F1E6E0-8A10-1B40-880B-9F967A3F7ECC}">
      <dgm:prSet/>
      <dgm:spPr>
        <a:ln w="38100" cap="rnd">
          <a:solidFill>
            <a:srgbClr val="EDEDED"/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48FAFCBB-8F34-714E-9975-E0BF891ABC91}">
      <dgm:prSet phldrT="[Text]" phldr="1" custT="1"/>
      <dgm:spPr>
        <a:solidFill>
          <a:srgbClr val="FF6B00"/>
        </a:solidFill>
        <a:ln>
          <a:noFill/>
        </a:ln>
      </dgm:spPr>
      <dgm:t>
        <a:bodyPr/>
        <a:lstStyle/>
        <a:p>
          <a:pPr rtl="0"/>
          <a:endParaRPr lang="en-US" sz="1800" b="1" i="0" baseline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C0DDB2DA-D330-8E4B-9B14-38A7CDA383A9}" type="parTrans" cxnId="{23E677A9-774A-5648-9D6E-D4EF749F580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622A1277-19DA-8F4C-BBC2-D1E194DCB3E7}" type="sibTrans" cxnId="{23E677A9-774A-5648-9D6E-D4EF749F580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55B5AAE-D956-8C4A-983E-D0DB715071C5}">
      <dgm:prSet phldrT="[Text]" phldr="1" custT="1"/>
      <dgm:spPr>
        <a:solidFill>
          <a:srgbClr val="FF6B00"/>
        </a:solidFill>
        <a:ln>
          <a:noFill/>
        </a:ln>
      </dgm:spPr>
      <dgm:t>
        <a:bodyPr/>
        <a:lstStyle/>
        <a:p>
          <a:pPr rtl="0"/>
          <a:endParaRPr lang="en-US" sz="1800" b="1" i="0" baseline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D75795A6-EB11-C447-A598-94771409AA2E}" type="parTrans" cxnId="{78DDB3C1-6905-734F-8B20-C68CC4FCEB0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1A584F8-9247-6948-A727-2AC927633E09}" type="sibTrans" cxnId="{78DDB3C1-6905-734F-8B20-C68CC4FCEB0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82C22A4-E8FF-1B4B-84B7-774ADDE8207C}">
      <dgm:prSet phldrT="[Text]" phldr="1" custT="1"/>
      <dgm:spPr>
        <a:solidFill>
          <a:srgbClr val="FF6B00"/>
        </a:solidFill>
        <a:ln>
          <a:noFill/>
        </a:ln>
      </dgm:spPr>
      <dgm:t>
        <a:bodyPr/>
        <a:lstStyle/>
        <a:p>
          <a:pPr rtl="0"/>
          <a:endParaRPr lang="en-US" sz="1800" b="1" i="0" baseline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E760A682-8A0A-004D-8173-E8CF3F999630}" type="parTrans" cxnId="{4A241790-2008-4C42-81DB-45E412C10302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14977A2-1272-BA4F-85F0-208528330C97}" type="sibTrans" cxnId="{4A241790-2008-4C42-81DB-45E412C10302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29AA14B9-782E-2D45-B943-4CB3E65FE688}">
      <dgm:prSet phldrT="[Text]" phldr="1" custT="1"/>
      <dgm:spPr>
        <a:solidFill>
          <a:srgbClr val="FF6B00"/>
        </a:solidFill>
        <a:ln>
          <a:noFill/>
        </a:ln>
      </dgm:spPr>
      <dgm:t>
        <a:bodyPr/>
        <a:lstStyle/>
        <a:p>
          <a:pPr rtl="0"/>
          <a:endParaRPr lang="en-US" sz="1800" b="1" i="0" baseline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D767371A-40D9-E445-A89D-AC8F97FC2294}" type="parTrans" cxnId="{F38687EC-AF7F-644F-AED4-F15EACFC171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8336F31-045C-6E4A-974F-C14A136620B4}" type="sibTrans" cxnId="{F38687EC-AF7F-644F-AED4-F15EACFC171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BBA61090-5D11-2440-89B0-FA578753A4FF}">
      <dgm:prSet phldrT="[Text]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r>
            <a:rPr lang="en-US" sz="1400" b="1" i="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br>
            <a:rPr lang="en-US" sz="1400" b="1" i="0" baseline="0" dirty="0">
              <a:solidFill>
                <a:srgbClr val="333333"/>
              </a:solidFill>
              <a:latin typeface="Lato" panose="020F0502020204030203" pitchFamily="34" charset="0"/>
            </a:rPr>
          </a:br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39E2679B-2962-664B-8AFA-641F11A8855A}" type="parTrans" cxnId="{90F608EF-71AE-9845-8319-393E0CFD1630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FF4BDF9-898E-0540-AD8A-CD1027762ACB}" type="sibTrans" cxnId="{90F608EF-71AE-9845-8319-393E0CFD1630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40F0F33-3794-D149-A4E0-09536CBABE2D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631C8AEC-258A-5142-ABB1-AB69294483A0}" type="parTrans" cxnId="{4FE875D4-61F3-CF49-9B44-14212EC00A7A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34AFCB8-20DE-E041-BFC6-FF1F2D36C112}" type="sibTrans" cxnId="{4FE875D4-61F3-CF49-9B44-14212EC00A7A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C2E1456-B328-6B45-AC8C-AAE50DC8A0A1}">
      <dgm:prSet phldrT="[Text]" phldr="1" custT="1"/>
      <dgm:spPr>
        <a:solidFill>
          <a:srgbClr val="00ACCA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CDFFEBE4-9A4B-EB45-BA90-845C743C4223}" type="parTrans" cxnId="{3CE1ED73-A55C-D242-A1B7-2D6061F3682F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DBB7CEF-3B53-5747-B963-B55CAA783666}" type="sibTrans" cxnId="{3CE1ED73-A55C-D242-A1B7-2D6061F3682F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962DBEAF-A616-8B4A-9D0A-9CD4B420C574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536EEB1D-0333-934A-8139-36E3DF611750}" type="parTrans" cxnId="{845ECC14-02A4-7548-BAFD-C4F1769F2E5A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9F960641-DD90-CE49-A7B6-0D5243DB60FF}" type="sibTrans" cxnId="{845ECC14-02A4-7548-BAFD-C4F1769F2E5A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93B6752-B2E5-3E49-B394-59F42E9C693F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8ECA9297-5EAC-6946-ACBB-64734835C38A}" type="parTrans" cxnId="{951988F9-4CE2-BC4C-8B93-E13640D3A089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48289099-5087-2948-97E6-D01693345E0F}" type="sibTrans" cxnId="{951988F9-4CE2-BC4C-8B93-E13640D3A089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2716CA2A-409F-9048-A5E1-08A906DC212B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A080E6D4-1B24-DE4A-B076-1DDAE03A6A30}" type="parTrans" cxnId="{3C71B9B5-5F7E-824C-AF4C-B22EBA1F3EB6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B1DB4288-D8B2-7742-8BBD-97D87E4F0C38}" type="sibTrans" cxnId="{3C71B9B5-5F7E-824C-AF4C-B22EBA1F3EB6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A3B8C77-B815-3F4D-8DCF-01E3E2206EBF}">
      <dgm:prSet phldrT="[Text]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r>
            <a:rPr lang="en-US" sz="1400" b="1" i="0" baseline="0" dirty="0">
              <a:solidFill>
                <a:srgbClr val="333333"/>
              </a:solidFill>
              <a:latin typeface="Lato" panose="020F0502020204030203" pitchFamily="34" charset="0"/>
            </a:rPr>
            <a:t>[</a:t>
          </a:r>
          <a:r>
            <a:rPr lang="en-US" sz="1400" b="1" i="0" baseline="0">
              <a:solidFill>
                <a:srgbClr val="333333"/>
              </a:solidFill>
              <a:latin typeface="Lato" panose="020F0502020204030203" pitchFamily="34" charset="0"/>
            </a:rPr>
            <a:t>Text]</a:t>
          </a:r>
        </a:p>
      </dgm:t>
    </dgm:pt>
    <dgm:pt modelId="{52F6F506-3F65-B64E-B502-81CDBB292BDF}" type="parTrans" cxnId="{7DB6AE69-08D4-6246-ACF8-ED9D5594DAB3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2D9BDA4-972A-064A-A106-8F7FB16F94A3}" type="sibTrans" cxnId="{7DB6AE69-08D4-6246-ACF8-ED9D5594DAB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6D28BB71-DC93-5646-A893-50B202C5D745}">
      <dgm:prSet phldrT="[Text]" phldr="1" custT="1"/>
      <dgm:spPr>
        <a:solidFill>
          <a:srgbClr val="00ACCA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6F462C11-AD27-0D41-94D7-BA61901B155F}" type="parTrans" cxnId="{5651CD13-FD09-BD45-A43B-255702F09909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2C60C2F-3EA8-5040-9694-72216455A396}" type="sibTrans" cxnId="{5651CD13-FD09-BD45-A43B-255702F09909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56CCB81-5E86-3145-8AAA-9C5420FC189D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5B48AE4D-1D2B-9B4A-B227-1B61D55B5CFA}" type="parTrans" cxnId="{F4D1FD09-C2B6-3649-9664-C96E6AE72B39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624C280-21E3-3248-B211-868459400B3E}" type="sibTrans" cxnId="{F4D1FD09-C2B6-3649-9664-C96E6AE72B39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66057E7E-842C-9C40-AE1A-CDA1CE09D3B9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9445E53C-812D-E549-B499-8B74F016FB2B}" type="parTrans" cxnId="{9A86E1F5-BD08-E841-8644-5A87573841B1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9B5C8E4C-7DAF-E54C-A790-39F5F2F0AC86}" type="sibTrans" cxnId="{9A86E1F5-BD08-E841-8644-5A87573841B1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04F1C21-1DFE-2744-9E7D-F60F706A31EE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5B04235B-8C5A-414E-8D4E-DF42D45F09CA}" type="parTrans" cxnId="{CAC63558-232D-7342-B59F-DDCB4F5A907F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674D904-BFDD-214A-AEA3-675A863BA388}" type="sibTrans" cxnId="{CAC63558-232D-7342-B59F-DDCB4F5A907F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A4A9C73D-38EC-5147-A67D-49C4895BF864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42CD063D-8727-5345-AD3F-F87175A01A39}" type="parTrans" cxnId="{7E42340B-D6FB-C44A-A844-DC06CC92B165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DBFB8F5-7853-0444-86ED-54307D48CDFB}" type="sibTrans" cxnId="{7E42340B-D6FB-C44A-A844-DC06CC92B165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E0F2FF4-C31E-3742-A16C-9AE69C537899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8D25C5EF-CC99-DD4A-B32D-E77AE077E53E}" type="parTrans" cxnId="{A7D2AE10-97FE-0340-94D7-8B4D7AA67F5F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40DD00F1-9758-4640-A1AF-75D9EA913D2F}" type="sibTrans" cxnId="{A7D2AE10-97FE-0340-94D7-8B4D7AA67F5F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2DD9EA7-16E1-9943-B8AD-36B7C45BE13D}">
      <dgm:prSet phldrT="[Text]" phldr="1" custT="1"/>
      <dgm:spPr>
        <a:solidFill>
          <a:srgbClr val="00ACCA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5F6F0E71-E4E9-8B4D-A877-D43E53C61693}" type="parTrans" cxnId="{999251CB-1DB3-484B-91C2-4D5DEEB03768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72760AE5-E17D-424E-9F09-6E39283FB023}" type="sibTrans" cxnId="{999251CB-1DB3-484B-91C2-4D5DEEB0376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D3F0F98-1F5C-0447-AB42-D1822ECEB138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D68E26FF-7705-9D4B-A669-DAD05BA79D9B}" type="parTrans" cxnId="{C9215A3E-6513-F74F-9BCF-9AA8FA4E45FF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3A18774-C469-D846-8ED3-DC7E77484AEF}" type="sibTrans" cxnId="{C9215A3E-6513-F74F-9BCF-9AA8FA4E45FF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E48588A9-98EA-5643-85E5-096CF2783173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AC8E94B4-06A9-4D44-A3C4-299C67FF3C4F}" type="parTrans" cxnId="{F3A8C06C-0EA0-EA4A-B77C-0844065427F6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9A48BBDC-66BC-3D48-BDDE-C30E9A1E5562}" type="sibTrans" cxnId="{F3A8C06C-0EA0-EA4A-B77C-0844065427F6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0B6928C-F083-6441-8B4F-59F25C7E06B6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93C642B5-D1E1-6E4B-952D-09958E5B456E}" type="parTrans" cxnId="{118B578B-D5A6-D742-B7FA-9DAF110A0F46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1AE597F4-896E-6F4C-ABE3-2AD71AD205B3}" type="sibTrans" cxnId="{118B578B-D5A6-D742-B7FA-9DAF110A0F46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88895A3-A7BD-7A4B-931A-0FE2950A93E1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8877B796-E57C-4D44-AC3C-3126A98D5C31}" type="parTrans" cxnId="{22B52AC7-8735-DC4B-BF3E-F8CCC81D5D44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BE0A220-1A21-1547-9AD1-DCCE7AE407F0}" type="sibTrans" cxnId="{22B52AC7-8735-DC4B-BF3E-F8CCC81D5D4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78216AF-318A-1644-8F4F-48C26579C25F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929FC153-DDCF-8543-B2AC-EF627302DB81}" type="parTrans" cxnId="{52B29994-8B8B-694B-A977-C75238217724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45A2441-655B-954C-BC81-AA8341CA8E65}" type="sibTrans" cxnId="{52B29994-8B8B-694B-A977-C75238217724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0F9D712E-7EF5-6347-84D0-F0DF20BFBAAF}">
      <dgm:prSet phldrT="[Text]" phldr="1" custT="1"/>
      <dgm:spPr>
        <a:solidFill>
          <a:srgbClr val="00ACCA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chemeClr val="bg1"/>
            </a:solidFill>
            <a:latin typeface="Lato" panose="020F0502020204030203" pitchFamily="34" charset="0"/>
          </a:endParaRPr>
        </a:p>
      </dgm:t>
    </dgm:pt>
    <dgm:pt modelId="{45F85225-07FE-224E-9D0D-68B3A0E2D40B}" type="parTrans" cxnId="{A7BCB93C-BDE1-054B-A37E-AE8C4539286E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0804729-C8BF-5540-9BBA-C716512D0C1B}" type="sibTrans" cxnId="{A7BCB93C-BDE1-054B-A37E-AE8C4539286E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3AA45098-E4DD-1B47-AD0C-ED52EA51377D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FFF14F76-DA10-554B-AE29-67269773E3A6}" type="parTrans" cxnId="{7FE6F7D8-A2EA-A44A-92D9-E923B0CC9037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534E8F8-56AF-0A4B-A67D-BBE99DAE0716}" type="sibTrans" cxnId="{7FE6F7D8-A2EA-A44A-92D9-E923B0CC9037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225A0C3-BFD8-0D41-B2C1-9DB053D91AA2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371F58EF-C101-7740-AB35-066D166DB108}" type="parTrans" cxnId="{E58E954F-F800-FB40-A687-E44D0C853F0C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2CAD71F6-846C-C548-BA1A-69D76A9A5355}" type="sibTrans" cxnId="{E58E954F-F800-FB40-A687-E44D0C853F0C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04F012D-C45F-A245-A7FB-67547BC22DFC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3ABA0C7C-D7E6-814E-BFA8-B3AB2CFC65B0}" type="parTrans" cxnId="{F2940DE6-CB50-2444-A86B-060DF8711C83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959B285-1C18-5041-9F4F-5205C20ED8C3}" type="sibTrans" cxnId="{F2940DE6-CB50-2444-A86B-060DF8711C83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8A785032-5C6D-DD49-B5F5-15833C79EE9D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C9D0FD8E-57C5-0F42-A724-75FAC926851C}" type="parTrans" cxnId="{D8484BAA-B7C6-F04F-8824-5C1295CFA8C8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F63AED4B-BBB0-AE4B-843D-E05EC550FEEF}" type="sibTrans" cxnId="{D8484BAA-B7C6-F04F-8824-5C1295CFA8C8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DE83E297-8561-734F-A4B2-8C5F4E9BDAC9}">
      <dgm:prSet phldrT="[Text]" phldr="1" custT="1"/>
      <dgm:spPr>
        <a:solidFill>
          <a:srgbClr val="EDEDED">
            <a:alpha val="90000"/>
          </a:srgbClr>
        </a:solidFill>
        <a:ln>
          <a:noFill/>
        </a:ln>
      </dgm:spPr>
      <dgm:t>
        <a:bodyPr/>
        <a:lstStyle/>
        <a:p>
          <a:pPr rtl="0"/>
          <a:endParaRPr lang="en-US" sz="1400" b="1" i="0" baseline="0" dirty="0">
            <a:solidFill>
              <a:srgbClr val="333333"/>
            </a:solidFill>
            <a:latin typeface="Lato" panose="020F0502020204030203" pitchFamily="34" charset="0"/>
          </a:endParaRPr>
        </a:p>
      </dgm:t>
    </dgm:pt>
    <dgm:pt modelId="{B21ED22B-8B9B-5349-8FB3-05BBEC78688A}" type="parTrans" cxnId="{53D7B013-0280-D345-A3C1-3F3D805E43FF}">
      <dgm:prSet/>
      <dgm:spPr>
        <a:ln w="38100" cap="rnd">
          <a:solidFill>
            <a:schemeClr val="bg1">
              <a:lumMod val="85000"/>
            </a:schemeClr>
          </a:solidFill>
          <a:prstDash val="sysDot"/>
        </a:ln>
      </dgm:spPr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C6F54EAA-BEFF-A943-BD19-8602D1BA4BE0}" type="sibTrans" cxnId="{53D7B013-0280-D345-A3C1-3F3D805E43FF}">
      <dgm:prSet/>
      <dgm:spPr/>
      <dgm:t>
        <a:bodyPr/>
        <a:lstStyle/>
        <a:p>
          <a:endParaRPr lang="en-US">
            <a:latin typeface="Lato" panose="020F0502020204030203" pitchFamily="34" charset="0"/>
          </a:endParaRPr>
        </a:p>
      </dgm:t>
    </dgm:pt>
    <dgm:pt modelId="{5DF107E2-CCCC-F54F-AFF4-9FF96CF3400E}" type="pres">
      <dgm:prSet presAssocID="{DF643147-800B-9F4B-9797-B9A2547DD92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94FC75-8C12-8F45-B239-492A82BE3581}" type="pres">
      <dgm:prSet presAssocID="{AF567AAA-D0CE-5E4F-87FA-E99998C3C44D}" presName="root" presStyleCnt="0"/>
      <dgm:spPr/>
    </dgm:pt>
    <dgm:pt modelId="{F78254CE-E6D0-154E-A797-67F628CD3A68}" type="pres">
      <dgm:prSet presAssocID="{AF567AAA-D0CE-5E4F-87FA-E99998C3C44D}" presName="rootComposite" presStyleCnt="0"/>
      <dgm:spPr/>
    </dgm:pt>
    <dgm:pt modelId="{0D5FBF3C-27AD-EE4E-B4EC-48F93E6F0B62}" type="pres">
      <dgm:prSet presAssocID="{AF567AAA-D0CE-5E4F-87FA-E99998C3C44D}" presName="rootText" presStyleLbl="node1" presStyleIdx="0" presStyleCnt="5" custScaleX="151820" custLinFactNeighborX="-9537" custLinFactNeighborY="-3758"/>
      <dgm:spPr>
        <a:prstGeom prst="parallelogram">
          <a:avLst/>
        </a:prstGeom>
      </dgm:spPr>
    </dgm:pt>
    <dgm:pt modelId="{38876C90-CD4E-2D43-A2B1-F294013A57D5}" type="pres">
      <dgm:prSet presAssocID="{AF567AAA-D0CE-5E4F-87FA-E99998C3C44D}" presName="rootConnector" presStyleLbl="node1" presStyleIdx="0" presStyleCnt="5"/>
      <dgm:spPr/>
    </dgm:pt>
    <dgm:pt modelId="{9739722D-C8EB-0D46-8B5A-DEB06A3FA45C}" type="pres">
      <dgm:prSet presAssocID="{AF567AAA-D0CE-5E4F-87FA-E99998C3C44D}" presName="childShape" presStyleCnt="0"/>
      <dgm:spPr/>
    </dgm:pt>
    <dgm:pt modelId="{8DA7D532-4A4D-C343-B259-6B65F46A002B}" type="pres">
      <dgm:prSet presAssocID="{22417277-9AD2-574A-8413-9218430EFF78}" presName="Name13" presStyleLbl="parChTrans1D2" presStyleIdx="0" presStyleCnt="30"/>
      <dgm:spPr/>
    </dgm:pt>
    <dgm:pt modelId="{2687C36B-05C9-664B-9F94-5837DDBA4EF5}" type="pres">
      <dgm:prSet presAssocID="{9DF48691-AB86-F440-81D5-9D186C4EC6EA}" presName="childText" presStyleLbl="bgAcc1" presStyleIdx="0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69087ED4-8F99-2F49-8342-881831305933}" type="pres">
      <dgm:prSet presAssocID="{AC53806B-3D07-6541-B760-E6D962847DE8}" presName="Name13" presStyleLbl="parChTrans1D2" presStyleIdx="1" presStyleCnt="30"/>
      <dgm:spPr/>
    </dgm:pt>
    <dgm:pt modelId="{7C773773-7566-1F4A-AA42-7B260850AD45}" type="pres">
      <dgm:prSet presAssocID="{DD196D71-3C29-4B49-A72F-CF285D5D76B0}" presName="childText" presStyleLbl="bgAcc1" presStyleIdx="1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B054CC04-1F85-0F48-9E70-A73EF46CB241}" type="pres">
      <dgm:prSet presAssocID="{4F2692D5-769B-AD4F-8D4E-DA8D32641AD9}" presName="Name13" presStyleLbl="parChTrans1D2" presStyleIdx="2" presStyleCnt="30"/>
      <dgm:spPr/>
    </dgm:pt>
    <dgm:pt modelId="{351A754B-354E-AA42-8B0C-A32A7CD9AC25}" type="pres">
      <dgm:prSet presAssocID="{C9BABE41-8F40-0145-A62A-F952D2F6E44C}" presName="childText" presStyleLbl="bgAcc1" presStyleIdx="2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788BA054-36EE-2144-AB51-B40555185ACB}" type="pres">
      <dgm:prSet presAssocID="{937B1245-18F9-824F-B7E0-510803577A47}" presName="Name13" presStyleLbl="parChTrans1D2" presStyleIdx="3" presStyleCnt="30"/>
      <dgm:spPr/>
    </dgm:pt>
    <dgm:pt modelId="{51312F8F-022E-A141-BE9D-FBDB6912F536}" type="pres">
      <dgm:prSet presAssocID="{7E5754F3-90C1-2241-8C91-B4C42522B2C3}" presName="childText" presStyleLbl="bgAcc1" presStyleIdx="3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08DC71D3-A107-8E41-A830-2A80B4C4EA9F}" type="pres">
      <dgm:prSet presAssocID="{7788C4A4-A3CC-5143-B811-014D74D9375E}" presName="Name13" presStyleLbl="parChTrans1D2" presStyleIdx="4" presStyleCnt="30"/>
      <dgm:spPr/>
    </dgm:pt>
    <dgm:pt modelId="{CA6B2390-9B44-1C48-A230-C73B6AEABCFB}" type="pres">
      <dgm:prSet presAssocID="{3E6F70AC-6F6B-074A-A8C3-0FCB47FBB92C}" presName="childText" presStyleLbl="bgAcc1" presStyleIdx="4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6368BCB0-9CC8-7042-8507-2CE1C7D8E365}" type="pres">
      <dgm:prSet presAssocID="{52F6F506-3F65-B64E-B502-81CDBB292BDF}" presName="Name13" presStyleLbl="parChTrans1D2" presStyleIdx="5" presStyleCnt="30"/>
      <dgm:spPr/>
    </dgm:pt>
    <dgm:pt modelId="{9E52F60D-B418-024D-92BB-83F5140FC6F0}" type="pres">
      <dgm:prSet presAssocID="{0A3B8C77-B815-3F4D-8DCF-01E3E2206EBF}" presName="childText" presStyleLbl="bgAcc1" presStyleIdx="5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2D0C4F88-C9D4-844F-8A01-921F7F78C390}" type="pres">
      <dgm:prSet presAssocID="{48FAFCBB-8F34-714E-9975-E0BF891ABC91}" presName="root" presStyleCnt="0"/>
      <dgm:spPr/>
    </dgm:pt>
    <dgm:pt modelId="{C43436F9-49D3-AC4D-B95B-C3984D38E0CB}" type="pres">
      <dgm:prSet presAssocID="{48FAFCBB-8F34-714E-9975-E0BF891ABC91}" presName="rootComposite" presStyleCnt="0"/>
      <dgm:spPr/>
    </dgm:pt>
    <dgm:pt modelId="{0A78CE08-D64F-9246-9D95-FE3321124121}" type="pres">
      <dgm:prSet presAssocID="{48FAFCBB-8F34-714E-9975-E0BF891ABC91}" presName="rootText" presStyleLbl="node1" presStyleIdx="1" presStyleCnt="5" custScaleX="151820" custLinFactNeighborX="-9537" custLinFactNeighborY="-3758"/>
      <dgm:spPr>
        <a:prstGeom prst="parallelogram">
          <a:avLst/>
        </a:prstGeom>
      </dgm:spPr>
    </dgm:pt>
    <dgm:pt modelId="{2315DBFB-844C-E041-9B2A-26DA2469641D}" type="pres">
      <dgm:prSet presAssocID="{48FAFCBB-8F34-714E-9975-E0BF891ABC91}" presName="rootConnector" presStyleLbl="node1" presStyleIdx="1" presStyleCnt="5"/>
      <dgm:spPr/>
    </dgm:pt>
    <dgm:pt modelId="{EEC5FAB8-BA8A-AE4B-909C-957125BED12C}" type="pres">
      <dgm:prSet presAssocID="{48FAFCBB-8F34-714E-9975-E0BF891ABC91}" presName="childShape" presStyleCnt="0"/>
      <dgm:spPr/>
    </dgm:pt>
    <dgm:pt modelId="{7C854DF1-1429-8040-8A71-BD7656C18048}" type="pres">
      <dgm:prSet presAssocID="{CDFFEBE4-9A4B-EB45-BA90-845C743C4223}" presName="Name13" presStyleLbl="parChTrans1D2" presStyleIdx="6" presStyleCnt="30"/>
      <dgm:spPr/>
    </dgm:pt>
    <dgm:pt modelId="{5A7C4B05-38B6-734A-B174-CDE31DD65050}" type="pres">
      <dgm:prSet presAssocID="{AC2E1456-B328-6B45-AC8C-AAE50DC8A0A1}" presName="childText" presStyleLbl="bgAcc1" presStyleIdx="6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434118BB-F161-6D43-848B-48245FB3FCFD}" type="pres">
      <dgm:prSet presAssocID="{536EEB1D-0333-934A-8139-36E3DF611750}" presName="Name13" presStyleLbl="parChTrans1D2" presStyleIdx="7" presStyleCnt="30"/>
      <dgm:spPr/>
    </dgm:pt>
    <dgm:pt modelId="{C7BE717B-04E8-3446-9092-4A4E4AC45605}" type="pres">
      <dgm:prSet presAssocID="{962DBEAF-A616-8B4A-9D0A-9CD4B420C574}" presName="childText" presStyleLbl="bgAcc1" presStyleIdx="7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8F66DD19-3279-D143-A818-8C5343D291A3}" type="pres">
      <dgm:prSet presAssocID="{8ECA9297-5EAC-6946-ACBB-64734835C38A}" presName="Name13" presStyleLbl="parChTrans1D2" presStyleIdx="8" presStyleCnt="30"/>
      <dgm:spPr/>
    </dgm:pt>
    <dgm:pt modelId="{42A316D3-8943-784D-8E0F-6602ADF47537}" type="pres">
      <dgm:prSet presAssocID="{D93B6752-B2E5-3E49-B394-59F42E9C693F}" presName="childText" presStyleLbl="bgAcc1" presStyleIdx="8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84218814-3482-3247-BAB5-CF0EF06B4C58}" type="pres">
      <dgm:prSet presAssocID="{A080E6D4-1B24-DE4A-B076-1DDAE03A6A30}" presName="Name13" presStyleLbl="parChTrans1D2" presStyleIdx="9" presStyleCnt="30"/>
      <dgm:spPr/>
    </dgm:pt>
    <dgm:pt modelId="{06273022-5EA2-B441-8F93-A92869B5AB3E}" type="pres">
      <dgm:prSet presAssocID="{2716CA2A-409F-9048-A5E1-08A906DC212B}" presName="childText" presStyleLbl="bgAcc1" presStyleIdx="9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F43B6189-D568-4645-AADA-BCE1B3EE7A0E}" type="pres">
      <dgm:prSet presAssocID="{631C8AEC-258A-5142-ABB1-AB69294483A0}" presName="Name13" presStyleLbl="parChTrans1D2" presStyleIdx="10" presStyleCnt="30"/>
      <dgm:spPr/>
    </dgm:pt>
    <dgm:pt modelId="{C47A5104-FCF1-844D-8469-54C65F1E0746}" type="pres">
      <dgm:prSet presAssocID="{A40F0F33-3794-D149-A4E0-09536CBABE2D}" presName="childText" presStyleLbl="bgAcc1" presStyleIdx="10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F70946EE-D6F4-C448-8EEF-603BBF9C9783}" type="pres">
      <dgm:prSet presAssocID="{39E2679B-2962-664B-8AFA-641F11A8855A}" presName="Name13" presStyleLbl="parChTrans1D2" presStyleIdx="11" presStyleCnt="30"/>
      <dgm:spPr/>
    </dgm:pt>
    <dgm:pt modelId="{DFA0DEED-42E0-EB4E-9555-3DCD750D2BD0}" type="pres">
      <dgm:prSet presAssocID="{BBA61090-5D11-2440-89B0-FA578753A4FF}" presName="childText" presStyleLbl="bgAcc1" presStyleIdx="11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069CE90B-AAE4-A644-A5C3-D1027BABF36B}" type="pres">
      <dgm:prSet presAssocID="{355B5AAE-D956-8C4A-983E-D0DB715071C5}" presName="root" presStyleCnt="0"/>
      <dgm:spPr/>
    </dgm:pt>
    <dgm:pt modelId="{1408BD18-D0CD-C740-827A-F2852B332772}" type="pres">
      <dgm:prSet presAssocID="{355B5AAE-D956-8C4A-983E-D0DB715071C5}" presName="rootComposite" presStyleCnt="0"/>
      <dgm:spPr/>
    </dgm:pt>
    <dgm:pt modelId="{F45745BF-8DD4-8247-877F-517544728292}" type="pres">
      <dgm:prSet presAssocID="{355B5AAE-D956-8C4A-983E-D0DB715071C5}" presName="rootText" presStyleLbl="node1" presStyleIdx="2" presStyleCnt="5" custScaleX="151820" custLinFactNeighborX="-9537" custLinFactNeighborY="-3758"/>
      <dgm:spPr>
        <a:prstGeom prst="parallelogram">
          <a:avLst/>
        </a:prstGeom>
      </dgm:spPr>
    </dgm:pt>
    <dgm:pt modelId="{813A8594-5FE3-7D45-85EC-ADD276771327}" type="pres">
      <dgm:prSet presAssocID="{355B5AAE-D956-8C4A-983E-D0DB715071C5}" presName="rootConnector" presStyleLbl="node1" presStyleIdx="2" presStyleCnt="5"/>
      <dgm:spPr/>
    </dgm:pt>
    <dgm:pt modelId="{31985540-8CB6-D94D-856F-E70CE28E3985}" type="pres">
      <dgm:prSet presAssocID="{355B5AAE-D956-8C4A-983E-D0DB715071C5}" presName="childShape" presStyleCnt="0"/>
      <dgm:spPr/>
    </dgm:pt>
    <dgm:pt modelId="{4100DFF3-6356-3040-A9DC-AF7721C82267}" type="pres">
      <dgm:prSet presAssocID="{6F462C11-AD27-0D41-94D7-BA61901B155F}" presName="Name13" presStyleLbl="parChTrans1D2" presStyleIdx="12" presStyleCnt="30"/>
      <dgm:spPr/>
    </dgm:pt>
    <dgm:pt modelId="{F230B469-AB54-CD46-B77E-EA32D2ED06A9}" type="pres">
      <dgm:prSet presAssocID="{6D28BB71-DC93-5646-A893-50B202C5D745}" presName="childText" presStyleLbl="bgAcc1" presStyleIdx="12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9A54901F-8B81-9147-8E9E-8E40C2CBEB74}" type="pres">
      <dgm:prSet presAssocID="{5B48AE4D-1D2B-9B4A-B227-1B61D55B5CFA}" presName="Name13" presStyleLbl="parChTrans1D2" presStyleIdx="13" presStyleCnt="30"/>
      <dgm:spPr/>
    </dgm:pt>
    <dgm:pt modelId="{599FD19E-65F3-F348-A218-098F965A15AA}" type="pres">
      <dgm:prSet presAssocID="{D56CCB81-5E86-3145-8AAA-9C5420FC189D}" presName="childText" presStyleLbl="bgAcc1" presStyleIdx="13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2426C191-325E-AA44-8366-337FD3F84DFA}" type="pres">
      <dgm:prSet presAssocID="{9445E53C-812D-E549-B499-8B74F016FB2B}" presName="Name13" presStyleLbl="parChTrans1D2" presStyleIdx="14" presStyleCnt="30"/>
      <dgm:spPr/>
    </dgm:pt>
    <dgm:pt modelId="{7E68D246-1976-7746-8F7B-83085563C84E}" type="pres">
      <dgm:prSet presAssocID="{66057E7E-842C-9C40-AE1A-CDA1CE09D3B9}" presName="childText" presStyleLbl="bgAcc1" presStyleIdx="14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69C965F9-7011-E44F-9F29-63C4081EC8BA}" type="pres">
      <dgm:prSet presAssocID="{5B04235B-8C5A-414E-8D4E-DF42D45F09CA}" presName="Name13" presStyleLbl="parChTrans1D2" presStyleIdx="15" presStyleCnt="30"/>
      <dgm:spPr/>
    </dgm:pt>
    <dgm:pt modelId="{E2A02E9B-DA96-EE49-B590-0963CA384CE6}" type="pres">
      <dgm:prSet presAssocID="{304F1C21-1DFE-2744-9E7D-F60F706A31EE}" presName="childText" presStyleLbl="bgAcc1" presStyleIdx="15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9069CCA0-6997-9C44-952D-E224BDCA94D0}" type="pres">
      <dgm:prSet presAssocID="{42CD063D-8727-5345-AD3F-F87175A01A39}" presName="Name13" presStyleLbl="parChTrans1D2" presStyleIdx="16" presStyleCnt="30"/>
      <dgm:spPr/>
    </dgm:pt>
    <dgm:pt modelId="{5C367A23-320D-224A-9E67-C1CBB226BD6D}" type="pres">
      <dgm:prSet presAssocID="{A4A9C73D-38EC-5147-A67D-49C4895BF864}" presName="childText" presStyleLbl="bgAcc1" presStyleIdx="16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D7C345B6-02E6-DA40-B020-9D8AB97AF572}" type="pres">
      <dgm:prSet presAssocID="{8D25C5EF-CC99-DD4A-B32D-E77AE077E53E}" presName="Name13" presStyleLbl="parChTrans1D2" presStyleIdx="17" presStyleCnt="30"/>
      <dgm:spPr/>
    </dgm:pt>
    <dgm:pt modelId="{748F0FF0-642D-1541-B968-DACBFB999DC7}" type="pres">
      <dgm:prSet presAssocID="{8E0F2FF4-C31E-3742-A16C-9AE69C537899}" presName="childText" presStyleLbl="bgAcc1" presStyleIdx="17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F2B354B1-30B3-1D47-ADA4-1907FA43BF9E}" type="pres">
      <dgm:prSet presAssocID="{882C22A4-E8FF-1B4B-84B7-774ADDE8207C}" presName="root" presStyleCnt="0"/>
      <dgm:spPr/>
    </dgm:pt>
    <dgm:pt modelId="{0CBCE015-9296-D04D-ABDB-B9C629132748}" type="pres">
      <dgm:prSet presAssocID="{882C22A4-E8FF-1B4B-84B7-774ADDE8207C}" presName="rootComposite" presStyleCnt="0"/>
      <dgm:spPr/>
    </dgm:pt>
    <dgm:pt modelId="{41774B1A-9BE4-A746-BF6D-71EDC83E6315}" type="pres">
      <dgm:prSet presAssocID="{882C22A4-E8FF-1B4B-84B7-774ADDE8207C}" presName="rootText" presStyleLbl="node1" presStyleIdx="3" presStyleCnt="5" custScaleX="151820" custLinFactNeighborX="-9537" custLinFactNeighborY="-3758"/>
      <dgm:spPr>
        <a:prstGeom prst="parallelogram">
          <a:avLst/>
        </a:prstGeom>
      </dgm:spPr>
    </dgm:pt>
    <dgm:pt modelId="{F7681209-FFED-8D4F-A383-F2317E290C95}" type="pres">
      <dgm:prSet presAssocID="{882C22A4-E8FF-1B4B-84B7-774ADDE8207C}" presName="rootConnector" presStyleLbl="node1" presStyleIdx="3" presStyleCnt="5"/>
      <dgm:spPr/>
    </dgm:pt>
    <dgm:pt modelId="{7E2948AC-EF8B-014D-980D-AA91CF9B0EAB}" type="pres">
      <dgm:prSet presAssocID="{882C22A4-E8FF-1B4B-84B7-774ADDE8207C}" presName="childShape" presStyleCnt="0"/>
      <dgm:spPr/>
    </dgm:pt>
    <dgm:pt modelId="{D452F2EC-6EFC-AD40-A079-A4E292274CDF}" type="pres">
      <dgm:prSet presAssocID="{5F6F0E71-E4E9-8B4D-A877-D43E53C61693}" presName="Name13" presStyleLbl="parChTrans1D2" presStyleIdx="18" presStyleCnt="30"/>
      <dgm:spPr/>
    </dgm:pt>
    <dgm:pt modelId="{DEDA6890-101F-1848-8AF1-552F783E9935}" type="pres">
      <dgm:prSet presAssocID="{82DD9EA7-16E1-9943-B8AD-36B7C45BE13D}" presName="childText" presStyleLbl="bgAcc1" presStyleIdx="18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3FB7AFF2-A6EE-ED46-934F-CBA6C5807D09}" type="pres">
      <dgm:prSet presAssocID="{D68E26FF-7705-9D4B-A669-DAD05BA79D9B}" presName="Name13" presStyleLbl="parChTrans1D2" presStyleIdx="19" presStyleCnt="30"/>
      <dgm:spPr/>
    </dgm:pt>
    <dgm:pt modelId="{57F45C20-972D-A340-AAE3-C415E39462E2}" type="pres">
      <dgm:prSet presAssocID="{0D3F0F98-1F5C-0447-AB42-D1822ECEB138}" presName="childText" presStyleLbl="bgAcc1" presStyleIdx="19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92F4493E-2346-BD40-8540-E9C6368A7108}" type="pres">
      <dgm:prSet presAssocID="{AC8E94B4-06A9-4D44-A3C4-299C67FF3C4F}" presName="Name13" presStyleLbl="parChTrans1D2" presStyleIdx="20" presStyleCnt="30"/>
      <dgm:spPr/>
    </dgm:pt>
    <dgm:pt modelId="{1CE0A093-CDA5-0E4F-8132-7F1BDE9E2443}" type="pres">
      <dgm:prSet presAssocID="{E48588A9-98EA-5643-85E5-096CF2783173}" presName="childText" presStyleLbl="bgAcc1" presStyleIdx="20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5249E1F8-7817-3548-BF26-6C773D256B91}" type="pres">
      <dgm:prSet presAssocID="{93C642B5-D1E1-6E4B-952D-09958E5B456E}" presName="Name13" presStyleLbl="parChTrans1D2" presStyleIdx="21" presStyleCnt="30"/>
      <dgm:spPr/>
    </dgm:pt>
    <dgm:pt modelId="{E76BF0DF-011B-6845-86D4-A3E151285077}" type="pres">
      <dgm:prSet presAssocID="{F0B6928C-F083-6441-8B4F-59F25C7E06B6}" presName="childText" presStyleLbl="bgAcc1" presStyleIdx="21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C0AD16D5-7F71-E84C-931F-63E4905CA4F5}" type="pres">
      <dgm:prSet presAssocID="{8877B796-E57C-4D44-AC3C-3126A98D5C31}" presName="Name13" presStyleLbl="parChTrans1D2" presStyleIdx="22" presStyleCnt="30"/>
      <dgm:spPr/>
    </dgm:pt>
    <dgm:pt modelId="{7EFF406B-49E9-894F-A4B6-431442D519BB}" type="pres">
      <dgm:prSet presAssocID="{388895A3-A7BD-7A4B-931A-0FE2950A93E1}" presName="childText" presStyleLbl="bgAcc1" presStyleIdx="22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AA310AE9-B09C-4F42-8BEB-2E2A2F9CF37C}" type="pres">
      <dgm:prSet presAssocID="{929FC153-DDCF-8543-B2AC-EF627302DB81}" presName="Name13" presStyleLbl="parChTrans1D2" presStyleIdx="23" presStyleCnt="30"/>
      <dgm:spPr/>
    </dgm:pt>
    <dgm:pt modelId="{E76B6C9A-1643-7840-9554-643A3C04AB26}" type="pres">
      <dgm:prSet presAssocID="{378216AF-318A-1644-8F4F-48C26579C25F}" presName="childText" presStyleLbl="bgAcc1" presStyleIdx="23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CFFE62A7-6AF3-9D44-B962-8422BE75C170}" type="pres">
      <dgm:prSet presAssocID="{29AA14B9-782E-2D45-B943-4CB3E65FE688}" presName="root" presStyleCnt="0"/>
      <dgm:spPr/>
    </dgm:pt>
    <dgm:pt modelId="{AAA4AD45-E610-B449-874B-4F56CFA46D48}" type="pres">
      <dgm:prSet presAssocID="{29AA14B9-782E-2D45-B943-4CB3E65FE688}" presName="rootComposite" presStyleCnt="0"/>
      <dgm:spPr/>
    </dgm:pt>
    <dgm:pt modelId="{63FB73BD-1EF8-0E4A-9403-1CF9A93563F9}" type="pres">
      <dgm:prSet presAssocID="{29AA14B9-782E-2D45-B943-4CB3E65FE688}" presName="rootText" presStyleLbl="node1" presStyleIdx="4" presStyleCnt="5" custScaleX="151820" custLinFactNeighborX="-9537" custLinFactNeighborY="-3758"/>
      <dgm:spPr>
        <a:prstGeom prst="parallelogram">
          <a:avLst/>
        </a:prstGeom>
      </dgm:spPr>
    </dgm:pt>
    <dgm:pt modelId="{F5BA2D33-BC3D-7648-BB6D-25050F7540B1}" type="pres">
      <dgm:prSet presAssocID="{29AA14B9-782E-2D45-B943-4CB3E65FE688}" presName="rootConnector" presStyleLbl="node1" presStyleIdx="4" presStyleCnt="5"/>
      <dgm:spPr/>
    </dgm:pt>
    <dgm:pt modelId="{9FEEAC82-3527-754D-AFB4-6C936C0455C3}" type="pres">
      <dgm:prSet presAssocID="{29AA14B9-782E-2D45-B943-4CB3E65FE688}" presName="childShape" presStyleCnt="0"/>
      <dgm:spPr/>
    </dgm:pt>
    <dgm:pt modelId="{DCB8C956-083D-0140-A83B-4FFB5BC132D1}" type="pres">
      <dgm:prSet presAssocID="{45F85225-07FE-224E-9D0D-68B3A0E2D40B}" presName="Name13" presStyleLbl="parChTrans1D2" presStyleIdx="24" presStyleCnt="30"/>
      <dgm:spPr/>
    </dgm:pt>
    <dgm:pt modelId="{6393CB2D-6292-004B-AE16-785AF79403ED}" type="pres">
      <dgm:prSet presAssocID="{0F9D712E-7EF5-6347-84D0-F0DF20BFBAAF}" presName="childText" presStyleLbl="bgAcc1" presStyleIdx="24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0F98236F-B902-3849-94F5-685F46511393}" type="pres">
      <dgm:prSet presAssocID="{B21ED22B-8B9B-5349-8FB3-05BBEC78688A}" presName="Name13" presStyleLbl="parChTrans1D2" presStyleIdx="25" presStyleCnt="30"/>
      <dgm:spPr/>
    </dgm:pt>
    <dgm:pt modelId="{699DA64E-7DBC-0A4C-82AE-0B01AF3E8792}" type="pres">
      <dgm:prSet presAssocID="{DE83E297-8561-734F-A4B2-8C5F4E9BDAC9}" presName="childText" presStyleLbl="bgAcc1" presStyleIdx="25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152465F5-AB5A-7D40-BE2E-55D67B02FD67}" type="pres">
      <dgm:prSet presAssocID="{FFF14F76-DA10-554B-AE29-67269773E3A6}" presName="Name13" presStyleLbl="parChTrans1D2" presStyleIdx="26" presStyleCnt="30"/>
      <dgm:spPr/>
    </dgm:pt>
    <dgm:pt modelId="{1F0C4CE7-4932-214B-913C-AAA62AAE0AB7}" type="pres">
      <dgm:prSet presAssocID="{3AA45098-E4DD-1B47-AD0C-ED52EA51377D}" presName="childText" presStyleLbl="bgAcc1" presStyleIdx="26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76A74178-D0D1-2C43-891C-FCD6420E6BBE}" type="pres">
      <dgm:prSet presAssocID="{371F58EF-C101-7740-AB35-066D166DB108}" presName="Name13" presStyleLbl="parChTrans1D2" presStyleIdx="27" presStyleCnt="30"/>
      <dgm:spPr/>
    </dgm:pt>
    <dgm:pt modelId="{4034B8BB-7086-F447-9A36-8D0ED768ED09}" type="pres">
      <dgm:prSet presAssocID="{D225A0C3-BFD8-0D41-B2C1-9DB053D91AA2}" presName="childText" presStyleLbl="bgAcc1" presStyleIdx="27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7BCA4786-2660-0540-BE91-EE6D3C15BB14}" type="pres">
      <dgm:prSet presAssocID="{3ABA0C7C-D7E6-814E-BFA8-B3AB2CFC65B0}" presName="Name13" presStyleLbl="parChTrans1D2" presStyleIdx="28" presStyleCnt="30"/>
      <dgm:spPr/>
    </dgm:pt>
    <dgm:pt modelId="{058ACB90-3C61-074B-A39B-9A1388B00E17}" type="pres">
      <dgm:prSet presAssocID="{C04F012D-C45F-A245-A7FB-67547BC22DFC}" presName="childText" presStyleLbl="bgAcc1" presStyleIdx="28" presStyleCnt="30">
        <dgm:presLayoutVars>
          <dgm:bulletEnabled val="1"/>
        </dgm:presLayoutVars>
      </dgm:prSet>
      <dgm:spPr>
        <a:prstGeom prst="parallelogram">
          <a:avLst/>
        </a:prstGeom>
      </dgm:spPr>
    </dgm:pt>
    <dgm:pt modelId="{B6488BF6-1336-814E-8FB1-0AB1B5FC441E}" type="pres">
      <dgm:prSet presAssocID="{C9D0FD8E-57C5-0F42-A724-75FAC926851C}" presName="Name13" presStyleLbl="parChTrans1D2" presStyleIdx="29" presStyleCnt="30"/>
      <dgm:spPr/>
    </dgm:pt>
    <dgm:pt modelId="{AC16A1CA-2187-164D-A5A8-42F0EA1FA7E9}" type="pres">
      <dgm:prSet presAssocID="{8A785032-5C6D-DD49-B5F5-15833C79EE9D}" presName="childText" presStyleLbl="bgAcc1" presStyleIdx="29" presStyleCnt="30">
        <dgm:presLayoutVars>
          <dgm:bulletEnabled val="1"/>
        </dgm:presLayoutVars>
      </dgm:prSet>
      <dgm:spPr>
        <a:prstGeom prst="parallelogram">
          <a:avLst/>
        </a:prstGeom>
      </dgm:spPr>
    </dgm:pt>
  </dgm:ptLst>
  <dgm:cxnLst>
    <dgm:cxn modelId="{4D3A8602-25AB-E94F-8191-06B994C75659}" type="presOf" srcId="{AC2E1456-B328-6B45-AC8C-AAE50DC8A0A1}" destId="{5A7C4B05-38B6-734A-B174-CDE31DD65050}" srcOrd="0" destOrd="0" presId="urn:microsoft.com/office/officeart/2005/8/layout/hierarchy3"/>
    <dgm:cxn modelId="{EE280503-640F-2644-B058-8AD5D1ADECB8}" type="presOf" srcId="{DD196D71-3C29-4B49-A72F-CF285D5D76B0}" destId="{7C773773-7566-1F4A-AA42-7B260850AD45}" srcOrd="0" destOrd="0" presId="urn:microsoft.com/office/officeart/2005/8/layout/hierarchy3"/>
    <dgm:cxn modelId="{659C6E07-EC41-504E-8B88-7D2792A372AF}" type="presOf" srcId="{45F85225-07FE-224E-9D0D-68B3A0E2D40B}" destId="{DCB8C956-083D-0140-A83B-4FFB5BC132D1}" srcOrd="0" destOrd="0" presId="urn:microsoft.com/office/officeart/2005/8/layout/hierarchy3"/>
    <dgm:cxn modelId="{FF32C207-C53A-A449-825D-96B0AEDFFEEA}" type="presOf" srcId="{8E0F2FF4-C31E-3742-A16C-9AE69C537899}" destId="{748F0FF0-642D-1541-B968-DACBFB999DC7}" srcOrd="0" destOrd="0" presId="urn:microsoft.com/office/officeart/2005/8/layout/hierarchy3"/>
    <dgm:cxn modelId="{85D50A09-6EE6-5A49-B3D6-68EE35238220}" type="presOf" srcId="{5B04235B-8C5A-414E-8D4E-DF42D45F09CA}" destId="{69C965F9-7011-E44F-9F29-63C4081EC8BA}" srcOrd="0" destOrd="0" presId="urn:microsoft.com/office/officeart/2005/8/layout/hierarchy3"/>
    <dgm:cxn modelId="{F4D1FD09-C2B6-3649-9664-C96E6AE72B39}" srcId="{355B5AAE-D956-8C4A-983E-D0DB715071C5}" destId="{D56CCB81-5E86-3145-8AAA-9C5420FC189D}" srcOrd="1" destOrd="0" parTransId="{5B48AE4D-1D2B-9B4A-B227-1B61D55B5CFA}" sibTransId="{1624C280-21E3-3248-B211-868459400B3E}"/>
    <dgm:cxn modelId="{7E42340B-D6FB-C44A-A844-DC06CC92B165}" srcId="{355B5AAE-D956-8C4A-983E-D0DB715071C5}" destId="{A4A9C73D-38EC-5147-A67D-49C4895BF864}" srcOrd="4" destOrd="0" parTransId="{42CD063D-8727-5345-AD3F-F87175A01A39}" sibTransId="{FDBFB8F5-7853-0444-86ED-54307D48CDFB}"/>
    <dgm:cxn modelId="{A7FF1A0E-E211-B941-9B20-653A57FB6364}" type="presOf" srcId="{C04F012D-C45F-A245-A7FB-67547BC22DFC}" destId="{058ACB90-3C61-074B-A39B-9A1388B00E17}" srcOrd="0" destOrd="0" presId="urn:microsoft.com/office/officeart/2005/8/layout/hierarchy3"/>
    <dgm:cxn modelId="{D41BC20E-10E9-334A-99A7-E8C81907666A}" type="presOf" srcId="{0D3F0F98-1F5C-0447-AB42-D1822ECEB138}" destId="{57F45C20-972D-A340-AAE3-C415E39462E2}" srcOrd="0" destOrd="0" presId="urn:microsoft.com/office/officeart/2005/8/layout/hierarchy3"/>
    <dgm:cxn modelId="{AB11DB0E-6188-A34B-9FAA-E978678319DA}" type="presOf" srcId="{929FC153-DDCF-8543-B2AC-EF627302DB81}" destId="{AA310AE9-B09C-4F42-8BEB-2E2A2F9CF37C}" srcOrd="0" destOrd="0" presId="urn:microsoft.com/office/officeart/2005/8/layout/hierarchy3"/>
    <dgm:cxn modelId="{9E8D3A0F-AFF8-8740-B861-89603F2DCA40}" type="presOf" srcId="{7E5754F3-90C1-2241-8C91-B4C42522B2C3}" destId="{51312F8F-022E-A141-BE9D-FBDB6912F536}" srcOrd="0" destOrd="0" presId="urn:microsoft.com/office/officeart/2005/8/layout/hierarchy3"/>
    <dgm:cxn modelId="{8785A710-0F28-7C42-8482-FFDDCAA53195}" type="presOf" srcId="{304F1C21-1DFE-2744-9E7D-F60F706A31EE}" destId="{E2A02E9B-DA96-EE49-B590-0963CA384CE6}" srcOrd="0" destOrd="0" presId="urn:microsoft.com/office/officeart/2005/8/layout/hierarchy3"/>
    <dgm:cxn modelId="{A7D2AE10-97FE-0340-94D7-8B4D7AA67F5F}" srcId="{355B5AAE-D956-8C4A-983E-D0DB715071C5}" destId="{8E0F2FF4-C31E-3742-A16C-9AE69C537899}" srcOrd="5" destOrd="0" parTransId="{8D25C5EF-CC99-DD4A-B32D-E77AE077E53E}" sibTransId="{40DD00F1-9758-4640-A1AF-75D9EA913D2F}"/>
    <dgm:cxn modelId="{665A9313-3580-084C-9297-A355525C2530}" type="presOf" srcId="{AF567AAA-D0CE-5E4F-87FA-E99998C3C44D}" destId="{0D5FBF3C-27AD-EE4E-B4EC-48F93E6F0B62}" srcOrd="0" destOrd="0" presId="urn:microsoft.com/office/officeart/2005/8/layout/hierarchy3"/>
    <dgm:cxn modelId="{53D7B013-0280-D345-A3C1-3F3D805E43FF}" srcId="{29AA14B9-782E-2D45-B943-4CB3E65FE688}" destId="{DE83E297-8561-734F-A4B2-8C5F4E9BDAC9}" srcOrd="1" destOrd="0" parTransId="{B21ED22B-8B9B-5349-8FB3-05BBEC78688A}" sibTransId="{C6F54EAA-BEFF-A943-BD19-8602D1BA4BE0}"/>
    <dgm:cxn modelId="{5651CD13-FD09-BD45-A43B-255702F09909}" srcId="{355B5AAE-D956-8C4A-983E-D0DB715071C5}" destId="{6D28BB71-DC93-5646-A893-50B202C5D745}" srcOrd="0" destOrd="0" parTransId="{6F462C11-AD27-0D41-94D7-BA61901B155F}" sibTransId="{52C60C2F-3EA8-5040-9694-72216455A396}"/>
    <dgm:cxn modelId="{CF41F613-C5D8-7B42-843A-99836689B93E}" type="presOf" srcId="{E48588A9-98EA-5643-85E5-096CF2783173}" destId="{1CE0A093-CDA5-0E4F-8132-7F1BDE9E2443}" srcOrd="0" destOrd="0" presId="urn:microsoft.com/office/officeart/2005/8/layout/hierarchy3"/>
    <dgm:cxn modelId="{845ECC14-02A4-7548-BAFD-C4F1769F2E5A}" srcId="{48FAFCBB-8F34-714E-9975-E0BF891ABC91}" destId="{962DBEAF-A616-8B4A-9D0A-9CD4B420C574}" srcOrd="1" destOrd="0" parTransId="{536EEB1D-0333-934A-8139-36E3DF611750}" sibTransId="{9F960641-DD90-CE49-A7B6-0D5243DB60FF}"/>
    <dgm:cxn modelId="{1EAF021B-23F7-3A42-B133-F77E366F5E34}" type="presOf" srcId="{371F58EF-C101-7740-AB35-066D166DB108}" destId="{76A74178-D0D1-2C43-891C-FCD6420E6BBE}" srcOrd="0" destOrd="0" presId="urn:microsoft.com/office/officeart/2005/8/layout/hierarchy3"/>
    <dgm:cxn modelId="{6D256C21-8160-2C42-A5CB-A4012CC681E1}" type="presOf" srcId="{378216AF-318A-1644-8F4F-48C26579C25F}" destId="{E76B6C9A-1643-7840-9554-643A3C04AB26}" srcOrd="0" destOrd="0" presId="urn:microsoft.com/office/officeart/2005/8/layout/hierarchy3"/>
    <dgm:cxn modelId="{AA07132E-73BD-FC49-9E0E-AEDFF4828A9D}" type="presOf" srcId="{AF567AAA-D0CE-5E4F-87FA-E99998C3C44D}" destId="{38876C90-CD4E-2D43-A2B1-F294013A57D5}" srcOrd="1" destOrd="0" presId="urn:microsoft.com/office/officeart/2005/8/layout/hierarchy3"/>
    <dgm:cxn modelId="{E97CBE2F-75D3-274A-B483-EDE5631B2D71}" type="presOf" srcId="{FFF14F76-DA10-554B-AE29-67269773E3A6}" destId="{152465F5-AB5A-7D40-BE2E-55D67B02FD67}" srcOrd="0" destOrd="0" presId="urn:microsoft.com/office/officeart/2005/8/layout/hierarchy3"/>
    <dgm:cxn modelId="{A7BCB93C-BDE1-054B-A37E-AE8C4539286E}" srcId="{29AA14B9-782E-2D45-B943-4CB3E65FE688}" destId="{0F9D712E-7EF5-6347-84D0-F0DF20BFBAAF}" srcOrd="0" destOrd="0" parTransId="{45F85225-07FE-224E-9D0D-68B3A0E2D40B}" sibTransId="{80804729-C8BF-5540-9BBA-C716512D0C1B}"/>
    <dgm:cxn modelId="{C9215A3E-6513-F74F-9BCF-9AA8FA4E45FF}" srcId="{882C22A4-E8FF-1B4B-84B7-774ADDE8207C}" destId="{0D3F0F98-1F5C-0447-AB42-D1822ECEB138}" srcOrd="1" destOrd="0" parTransId="{D68E26FF-7705-9D4B-A669-DAD05BA79D9B}" sibTransId="{D3A18774-C469-D846-8ED3-DC7E77484AEF}"/>
    <dgm:cxn modelId="{FE241F40-D70C-DB40-8FED-BF861566FF07}" type="presOf" srcId="{A40F0F33-3794-D149-A4E0-09536CBABE2D}" destId="{C47A5104-FCF1-844D-8469-54C65F1E0746}" srcOrd="0" destOrd="0" presId="urn:microsoft.com/office/officeart/2005/8/layout/hierarchy3"/>
    <dgm:cxn modelId="{8E247141-71F4-8042-96BA-7FC242AB6455}" type="presOf" srcId="{882C22A4-E8FF-1B4B-84B7-774ADDE8207C}" destId="{41774B1A-9BE4-A746-BF6D-71EDC83E6315}" srcOrd="0" destOrd="0" presId="urn:microsoft.com/office/officeart/2005/8/layout/hierarchy3"/>
    <dgm:cxn modelId="{E5187B4E-110D-694C-AE19-2F3F4385445D}" type="presOf" srcId="{355B5AAE-D956-8C4A-983E-D0DB715071C5}" destId="{F45745BF-8DD4-8247-877F-517544728292}" srcOrd="0" destOrd="0" presId="urn:microsoft.com/office/officeart/2005/8/layout/hierarchy3"/>
    <dgm:cxn modelId="{E58E954F-F800-FB40-A687-E44D0C853F0C}" srcId="{29AA14B9-782E-2D45-B943-4CB3E65FE688}" destId="{D225A0C3-BFD8-0D41-B2C1-9DB053D91AA2}" srcOrd="3" destOrd="0" parTransId="{371F58EF-C101-7740-AB35-066D166DB108}" sibTransId="{2CAD71F6-846C-C548-BA1A-69D76A9A5355}"/>
    <dgm:cxn modelId="{CAC63558-232D-7342-B59F-DDCB4F5A907F}" srcId="{355B5AAE-D956-8C4A-983E-D0DB715071C5}" destId="{304F1C21-1DFE-2744-9E7D-F60F706A31EE}" srcOrd="3" destOrd="0" parTransId="{5B04235B-8C5A-414E-8D4E-DF42D45F09CA}" sibTransId="{0674D904-BFDD-214A-AEA3-675A863BA388}"/>
    <dgm:cxn modelId="{5FA7435E-D3B5-1C4C-9DAA-552ED62D753B}" type="presOf" srcId="{DF643147-800B-9F4B-9797-B9A2547DD923}" destId="{5DF107E2-CCCC-F54F-AFF4-9FF96CF3400E}" srcOrd="0" destOrd="0" presId="urn:microsoft.com/office/officeart/2005/8/layout/hierarchy3"/>
    <dgm:cxn modelId="{196BCC5E-05AE-9142-92D4-B232146D9521}" type="presOf" srcId="{22417277-9AD2-574A-8413-9218430EFF78}" destId="{8DA7D532-4A4D-C343-B259-6B65F46A002B}" srcOrd="0" destOrd="0" presId="urn:microsoft.com/office/officeart/2005/8/layout/hierarchy3"/>
    <dgm:cxn modelId="{8DEAD35F-2FDC-6640-9546-34CC212E829A}" type="presOf" srcId="{0F9D712E-7EF5-6347-84D0-F0DF20BFBAAF}" destId="{6393CB2D-6292-004B-AE16-785AF79403ED}" srcOrd="0" destOrd="0" presId="urn:microsoft.com/office/officeart/2005/8/layout/hierarchy3"/>
    <dgm:cxn modelId="{404BE863-8F38-284D-8761-3D2673A6A18A}" type="presOf" srcId="{3AA45098-E4DD-1B47-AD0C-ED52EA51377D}" destId="{1F0C4CE7-4932-214B-913C-AAA62AAE0AB7}" srcOrd="0" destOrd="0" presId="urn:microsoft.com/office/officeart/2005/8/layout/hierarchy3"/>
    <dgm:cxn modelId="{6EA6F964-D35C-BB41-B087-FAF132EF245E}" type="presOf" srcId="{8D25C5EF-CC99-DD4A-B32D-E77AE077E53E}" destId="{D7C345B6-02E6-DA40-B020-9D8AB97AF572}" srcOrd="0" destOrd="0" presId="urn:microsoft.com/office/officeart/2005/8/layout/hierarchy3"/>
    <dgm:cxn modelId="{7DB6AE69-08D4-6246-ACF8-ED9D5594DAB3}" srcId="{AF567AAA-D0CE-5E4F-87FA-E99998C3C44D}" destId="{0A3B8C77-B815-3F4D-8DCF-01E3E2206EBF}" srcOrd="5" destOrd="0" parTransId="{52F6F506-3F65-B64E-B502-81CDBB292BDF}" sibTransId="{02D9BDA4-972A-064A-A106-8F7FB16F94A3}"/>
    <dgm:cxn modelId="{1A0E6A6B-D726-6B43-95BE-E487327A57C7}" type="presOf" srcId="{CDFFEBE4-9A4B-EB45-BA90-845C743C4223}" destId="{7C854DF1-1429-8040-8A71-BD7656C18048}" srcOrd="0" destOrd="0" presId="urn:microsoft.com/office/officeart/2005/8/layout/hierarchy3"/>
    <dgm:cxn modelId="{F3A8C06C-0EA0-EA4A-B77C-0844065427F6}" srcId="{882C22A4-E8FF-1B4B-84B7-774ADDE8207C}" destId="{E48588A9-98EA-5643-85E5-096CF2783173}" srcOrd="2" destOrd="0" parTransId="{AC8E94B4-06A9-4D44-A3C4-299C67FF3C4F}" sibTransId="{9A48BBDC-66BC-3D48-BDDE-C30E9A1E5562}"/>
    <dgm:cxn modelId="{7F910B6D-8074-8F49-9960-053B3E717A27}" srcId="{AF567AAA-D0CE-5E4F-87FA-E99998C3C44D}" destId="{7E5754F3-90C1-2241-8C91-B4C42522B2C3}" srcOrd="3" destOrd="0" parTransId="{937B1245-18F9-824F-B7E0-510803577A47}" sibTransId="{539E76BD-9FAC-0F47-912A-E8DBC1B3EFAC}"/>
    <dgm:cxn modelId="{09A3CA6D-5D42-F044-953F-B25405E49954}" type="presOf" srcId="{A080E6D4-1B24-DE4A-B076-1DDAE03A6A30}" destId="{84218814-3482-3247-BAB5-CF0EF06B4C58}" srcOrd="0" destOrd="0" presId="urn:microsoft.com/office/officeart/2005/8/layout/hierarchy3"/>
    <dgm:cxn modelId="{FE31FD6D-1138-504A-91E0-9770099F3885}" type="presOf" srcId="{8ECA9297-5EAC-6946-ACBB-64734835C38A}" destId="{8F66DD19-3279-D143-A818-8C5343D291A3}" srcOrd="0" destOrd="0" presId="urn:microsoft.com/office/officeart/2005/8/layout/hierarchy3"/>
    <dgm:cxn modelId="{4383566E-F149-164F-B1FB-4B582111CE24}" srcId="{AF567AAA-D0CE-5E4F-87FA-E99998C3C44D}" destId="{9DF48691-AB86-F440-81D5-9D186C4EC6EA}" srcOrd="0" destOrd="0" parTransId="{22417277-9AD2-574A-8413-9218430EFF78}" sibTransId="{F34261F2-067D-F849-831D-4EC0EB22AEFC}"/>
    <dgm:cxn modelId="{F566F26E-0BC1-3D4C-8B27-F6C3412AF7D6}" type="presOf" srcId="{3ABA0C7C-D7E6-814E-BFA8-B3AB2CFC65B0}" destId="{7BCA4786-2660-0540-BE91-EE6D3C15BB14}" srcOrd="0" destOrd="0" presId="urn:microsoft.com/office/officeart/2005/8/layout/hierarchy3"/>
    <dgm:cxn modelId="{ED60216F-ED4E-B842-BE80-CD6FB2ECB1FA}" type="presOf" srcId="{8877B796-E57C-4D44-AC3C-3126A98D5C31}" destId="{C0AD16D5-7F71-E84C-931F-63E4905CA4F5}" srcOrd="0" destOrd="0" presId="urn:microsoft.com/office/officeart/2005/8/layout/hierarchy3"/>
    <dgm:cxn modelId="{3CE1ED73-A55C-D242-A1B7-2D6061F3682F}" srcId="{48FAFCBB-8F34-714E-9975-E0BF891ABC91}" destId="{AC2E1456-B328-6B45-AC8C-AAE50DC8A0A1}" srcOrd="0" destOrd="0" parTransId="{CDFFEBE4-9A4B-EB45-BA90-845C743C4223}" sibTransId="{7DBB7CEF-3B53-5747-B963-B55CAA783666}"/>
    <dgm:cxn modelId="{9D100574-4F24-E54F-BDD0-7C4DA48CD8E2}" type="presOf" srcId="{48FAFCBB-8F34-714E-9975-E0BF891ABC91}" destId="{2315DBFB-844C-E041-9B2A-26DA2469641D}" srcOrd="1" destOrd="0" presId="urn:microsoft.com/office/officeart/2005/8/layout/hierarchy3"/>
    <dgm:cxn modelId="{06213974-D0F2-CC4F-9BDF-6BCCF8FEFD6F}" type="presOf" srcId="{9445E53C-812D-E549-B499-8B74F016FB2B}" destId="{2426C191-325E-AA44-8366-337FD3F84DFA}" srcOrd="0" destOrd="0" presId="urn:microsoft.com/office/officeart/2005/8/layout/hierarchy3"/>
    <dgm:cxn modelId="{659C087E-5BFE-AF43-8381-B99FBEB54523}" type="presOf" srcId="{BBA61090-5D11-2440-89B0-FA578753A4FF}" destId="{DFA0DEED-42E0-EB4E-9555-3DCD750D2BD0}" srcOrd="0" destOrd="0" presId="urn:microsoft.com/office/officeart/2005/8/layout/hierarchy3"/>
    <dgm:cxn modelId="{B3FC4782-1C18-C649-AE77-51081B131D76}" type="presOf" srcId="{39E2679B-2962-664B-8AFA-641F11A8855A}" destId="{F70946EE-D6F4-C448-8EEF-603BBF9C9783}" srcOrd="0" destOrd="0" presId="urn:microsoft.com/office/officeart/2005/8/layout/hierarchy3"/>
    <dgm:cxn modelId="{19138087-BFEB-AE47-99EB-40C1EFF0752E}" type="presOf" srcId="{631C8AEC-258A-5142-ABB1-AB69294483A0}" destId="{F43B6189-D568-4645-AADA-BCE1B3EE7A0E}" srcOrd="0" destOrd="0" presId="urn:microsoft.com/office/officeart/2005/8/layout/hierarchy3"/>
    <dgm:cxn modelId="{18597889-8882-894E-8070-533F9DB7428E}" type="presOf" srcId="{D93B6752-B2E5-3E49-B394-59F42E9C693F}" destId="{42A316D3-8943-784D-8E0F-6602ADF47537}" srcOrd="0" destOrd="0" presId="urn:microsoft.com/office/officeart/2005/8/layout/hierarchy3"/>
    <dgm:cxn modelId="{62F1B189-008F-5D4E-96FE-BDE7E5AE488C}" type="presOf" srcId="{4F2692D5-769B-AD4F-8D4E-DA8D32641AD9}" destId="{B054CC04-1F85-0F48-9E70-A73EF46CB241}" srcOrd="0" destOrd="0" presId="urn:microsoft.com/office/officeart/2005/8/layout/hierarchy3"/>
    <dgm:cxn modelId="{20C9EA89-B024-624C-85B1-192BDAF13DA5}" type="presOf" srcId="{66057E7E-842C-9C40-AE1A-CDA1CE09D3B9}" destId="{7E68D246-1976-7746-8F7B-83085563C84E}" srcOrd="0" destOrd="0" presId="urn:microsoft.com/office/officeart/2005/8/layout/hierarchy3"/>
    <dgm:cxn modelId="{118B578B-D5A6-D742-B7FA-9DAF110A0F46}" srcId="{882C22A4-E8FF-1B4B-84B7-774ADDE8207C}" destId="{F0B6928C-F083-6441-8B4F-59F25C7E06B6}" srcOrd="3" destOrd="0" parTransId="{93C642B5-D1E1-6E4B-952D-09958E5B456E}" sibTransId="{1AE597F4-896E-6F4C-ABE3-2AD71AD205B3}"/>
    <dgm:cxn modelId="{4A241790-2008-4C42-81DB-45E412C10302}" srcId="{DF643147-800B-9F4B-9797-B9A2547DD923}" destId="{882C22A4-E8FF-1B4B-84B7-774ADDE8207C}" srcOrd="3" destOrd="0" parTransId="{E760A682-8A0A-004D-8173-E8CF3F999630}" sibTransId="{114977A2-1272-BA4F-85F0-208528330C97}"/>
    <dgm:cxn modelId="{0B6DF990-3909-D743-B3B0-C96C1AF2CED9}" type="presOf" srcId="{0A3B8C77-B815-3F4D-8DCF-01E3E2206EBF}" destId="{9E52F60D-B418-024D-92BB-83F5140FC6F0}" srcOrd="0" destOrd="0" presId="urn:microsoft.com/office/officeart/2005/8/layout/hierarchy3"/>
    <dgm:cxn modelId="{52B29994-8B8B-694B-A977-C75238217724}" srcId="{882C22A4-E8FF-1B4B-84B7-774ADDE8207C}" destId="{378216AF-318A-1644-8F4F-48C26579C25F}" srcOrd="5" destOrd="0" parTransId="{929FC153-DDCF-8543-B2AC-EF627302DB81}" sibTransId="{845A2441-655B-954C-BC81-AA8341CA8E65}"/>
    <dgm:cxn modelId="{B82CEE97-3CC8-1F4D-886B-78E7E5CCD54B}" type="presOf" srcId="{7788C4A4-A3CC-5143-B811-014D74D9375E}" destId="{08DC71D3-A107-8E41-A830-2A80B4C4EA9F}" srcOrd="0" destOrd="0" presId="urn:microsoft.com/office/officeart/2005/8/layout/hierarchy3"/>
    <dgm:cxn modelId="{84B49B99-E2CB-9746-92F4-C0D8400ADF86}" type="presOf" srcId="{962DBEAF-A616-8B4A-9D0A-9CD4B420C574}" destId="{C7BE717B-04E8-3446-9092-4A4E4AC45605}" srcOrd="0" destOrd="0" presId="urn:microsoft.com/office/officeart/2005/8/layout/hierarchy3"/>
    <dgm:cxn modelId="{7C47FC9B-8F3E-4A4C-B4DE-38FCE9B730A1}" type="presOf" srcId="{D68E26FF-7705-9D4B-A669-DAD05BA79D9B}" destId="{3FB7AFF2-A6EE-ED46-934F-CBA6C5807D09}" srcOrd="0" destOrd="0" presId="urn:microsoft.com/office/officeart/2005/8/layout/hierarchy3"/>
    <dgm:cxn modelId="{2FAB10A1-0077-DB49-8F0A-5A845F266DF9}" type="presOf" srcId="{2716CA2A-409F-9048-A5E1-08A906DC212B}" destId="{06273022-5EA2-B441-8F93-A92869B5AB3E}" srcOrd="0" destOrd="0" presId="urn:microsoft.com/office/officeart/2005/8/layout/hierarchy3"/>
    <dgm:cxn modelId="{AAD33FA1-259C-9C4A-A39B-B6BC74FBEFCB}" type="presOf" srcId="{355B5AAE-D956-8C4A-983E-D0DB715071C5}" destId="{813A8594-5FE3-7D45-85EC-ADD276771327}" srcOrd="1" destOrd="0" presId="urn:microsoft.com/office/officeart/2005/8/layout/hierarchy3"/>
    <dgm:cxn modelId="{D7EB5AA1-F334-FA45-B04C-B3DCD66A4FDA}" type="presOf" srcId="{388895A3-A7BD-7A4B-931A-0FE2950A93E1}" destId="{7EFF406B-49E9-894F-A4B6-431442D519BB}" srcOrd="0" destOrd="0" presId="urn:microsoft.com/office/officeart/2005/8/layout/hierarchy3"/>
    <dgm:cxn modelId="{DA4A19A4-4DE9-AC4E-8222-EEEE05877CF5}" srcId="{DF643147-800B-9F4B-9797-B9A2547DD923}" destId="{AF567AAA-D0CE-5E4F-87FA-E99998C3C44D}" srcOrd="0" destOrd="0" parTransId="{347DBAE4-7C06-D342-B5C1-E06433FF5A5E}" sibTransId="{2633F31D-6E37-1F47-8058-D3509DC3F5E3}"/>
    <dgm:cxn modelId="{E62DF8A4-C869-E149-9820-6FA27FA3CF3B}" type="presOf" srcId="{DE83E297-8561-734F-A4B2-8C5F4E9BDAC9}" destId="{699DA64E-7DBC-0A4C-82AE-0B01AF3E8792}" srcOrd="0" destOrd="0" presId="urn:microsoft.com/office/officeart/2005/8/layout/hierarchy3"/>
    <dgm:cxn modelId="{B57BCEA7-3540-5A4C-814C-A8D01F7BCBCA}" type="presOf" srcId="{B21ED22B-8B9B-5349-8FB3-05BBEC78688A}" destId="{0F98236F-B902-3849-94F5-685F46511393}" srcOrd="0" destOrd="0" presId="urn:microsoft.com/office/officeart/2005/8/layout/hierarchy3"/>
    <dgm:cxn modelId="{23E677A9-774A-5648-9D6E-D4EF749F5800}" srcId="{DF643147-800B-9F4B-9797-B9A2547DD923}" destId="{48FAFCBB-8F34-714E-9975-E0BF891ABC91}" srcOrd="1" destOrd="0" parTransId="{C0DDB2DA-D330-8E4B-9B14-38A7CDA383A9}" sibTransId="{622A1277-19DA-8F4C-BBC2-D1E194DCB3E7}"/>
    <dgm:cxn modelId="{D8484BAA-B7C6-F04F-8824-5C1295CFA8C8}" srcId="{29AA14B9-782E-2D45-B943-4CB3E65FE688}" destId="{8A785032-5C6D-DD49-B5F5-15833C79EE9D}" srcOrd="5" destOrd="0" parTransId="{C9D0FD8E-57C5-0F42-A724-75FAC926851C}" sibTransId="{F63AED4B-BBB0-AE4B-843D-E05EC550FEEF}"/>
    <dgm:cxn modelId="{65880EAB-4149-6D41-A973-E64474A830B2}" type="presOf" srcId="{29AA14B9-782E-2D45-B943-4CB3E65FE688}" destId="{F5BA2D33-BC3D-7648-BB6D-25050F7540B1}" srcOrd="1" destOrd="0" presId="urn:microsoft.com/office/officeart/2005/8/layout/hierarchy3"/>
    <dgm:cxn modelId="{1F0BD6B2-FAD5-7E41-B717-716B464837C4}" type="presOf" srcId="{48FAFCBB-8F34-714E-9975-E0BF891ABC91}" destId="{0A78CE08-D64F-9246-9D95-FE3321124121}" srcOrd="0" destOrd="0" presId="urn:microsoft.com/office/officeart/2005/8/layout/hierarchy3"/>
    <dgm:cxn modelId="{3C71B9B5-5F7E-824C-AF4C-B22EBA1F3EB6}" srcId="{48FAFCBB-8F34-714E-9975-E0BF891ABC91}" destId="{2716CA2A-409F-9048-A5E1-08A906DC212B}" srcOrd="3" destOrd="0" parTransId="{A080E6D4-1B24-DE4A-B076-1DDAE03A6A30}" sibTransId="{B1DB4288-D8B2-7742-8BBD-97D87E4F0C38}"/>
    <dgm:cxn modelId="{DAF8CAB5-23BA-914B-8890-3935348FA18F}" type="presOf" srcId="{AC8E94B4-06A9-4D44-A3C4-299C67FF3C4F}" destId="{92F4493E-2346-BD40-8540-E9C6368A7108}" srcOrd="0" destOrd="0" presId="urn:microsoft.com/office/officeart/2005/8/layout/hierarchy3"/>
    <dgm:cxn modelId="{90A521BB-1FD9-DC41-A39E-24F6A744BEE3}" type="presOf" srcId="{29AA14B9-782E-2D45-B943-4CB3E65FE688}" destId="{63FB73BD-1EF8-0E4A-9403-1CF9A93563F9}" srcOrd="0" destOrd="0" presId="urn:microsoft.com/office/officeart/2005/8/layout/hierarchy3"/>
    <dgm:cxn modelId="{96AC9FBD-9F7A-7143-9981-BCC18466F915}" type="presOf" srcId="{5F6F0E71-E4E9-8B4D-A877-D43E53C61693}" destId="{D452F2EC-6EFC-AD40-A079-A4E292274CDF}" srcOrd="0" destOrd="0" presId="urn:microsoft.com/office/officeart/2005/8/layout/hierarchy3"/>
    <dgm:cxn modelId="{78DDB3C1-6905-734F-8B20-C68CC4FCEB00}" srcId="{DF643147-800B-9F4B-9797-B9A2547DD923}" destId="{355B5AAE-D956-8C4A-983E-D0DB715071C5}" srcOrd="2" destOrd="0" parTransId="{D75795A6-EB11-C447-A598-94771409AA2E}" sibTransId="{81A584F8-9247-6948-A727-2AC927633E09}"/>
    <dgm:cxn modelId="{22B52AC7-8735-DC4B-BF3E-F8CCC81D5D44}" srcId="{882C22A4-E8FF-1B4B-84B7-774ADDE8207C}" destId="{388895A3-A7BD-7A4B-931A-0FE2950A93E1}" srcOrd="4" destOrd="0" parTransId="{8877B796-E57C-4D44-AC3C-3126A98D5C31}" sibTransId="{3BE0A220-1A21-1547-9AD1-DCCE7AE407F0}"/>
    <dgm:cxn modelId="{999251CB-1DB3-484B-91C2-4D5DEEB03768}" srcId="{882C22A4-E8FF-1B4B-84B7-774ADDE8207C}" destId="{82DD9EA7-16E1-9943-B8AD-36B7C45BE13D}" srcOrd="0" destOrd="0" parTransId="{5F6F0E71-E4E9-8B4D-A877-D43E53C61693}" sibTransId="{72760AE5-E17D-424E-9F09-6E39283FB023}"/>
    <dgm:cxn modelId="{71E85BCD-9B67-9B48-BE25-FD30E3BC1995}" srcId="{AF567AAA-D0CE-5E4F-87FA-E99998C3C44D}" destId="{C9BABE41-8F40-0145-A62A-F952D2F6E44C}" srcOrd="2" destOrd="0" parTransId="{4F2692D5-769B-AD4F-8D4E-DA8D32641AD9}" sibTransId="{6121CE2A-58D0-4049-A7DC-21664AC0A197}"/>
    <dgm:cxn modelId="{4B568DCD-637D-0844-982D-7BC8FD85EF66}" type="presOf" srcId="{6F462C11-AD27-0D41-94D7-BA61901B155F}" destId="{4100DFF3-6356-3040-A9DC-AF7721C82267}" srcOrd="0" destOrd="0" presId="urn:microsoft.com/office/officeart/2005/8/layout/hierarchy3"/>
    <dgm:cxn modelId="{933D78D1-B27F-0148-8D09-6FFFC657E2E6}" type="presOf" srcId="{8A785032-5C6D-DD49-B5F5-15833C79EE9D}" destId="{AC16A1CA-2187-164D-A5A8-42F0EA1FA7E9}" srcOrd="0" destOrd="0" presId="urn:microsoft.com/office/officeart/2005/8/layout/hierarchy3"/>
    <dgm:cxn modelId="{4FE875D4-61F3-CF49-9B44-14212EC00A7A}" srcId="{48FAFCBB-8F34-714E-9975-E0BF891ABC91}" destId="{A40F0F33-3794-D149-A4E0-09536CBABE2D}" srcOrd="4" destOrd="0" parTransId="{631C8AEC-258A-5142-ABB1-AB69294483A0}" sibTransId="{534AFCB8-20DE-E041-BFC6-FF1F2D36C112}"/>
    <dgm:cxn modelId="{F7D458D5-6225-ED4B-9A80-FF72CB0B06C4}" type="presOf" srcId="{9DF48691-AB86-F440-81D5-9D186C4EC6EA}" destId="{2687C36B-05C9-664B-9F94-5837DDBA4EF5}" srcOrd="0" destOrd="0" presId="urn:microsoft.com/office/officeart/2005/8/layout/hierarchy3"/>
    <dgm:cxn modelId="{6E1FA5D5-2054-744B-8899-1B36D2160F9D}" type="presOf" srcId="{F0B6928C-F083-6441-8B4F-59F25C7E06B6}" destId="{E76BF0DF-011B-6845-86D4-A3E151285077}" srcOrd="0" destOrd="0" presId="urn:microsoft.com/office/officeart/2005/8/layout/hierarchy3"/>
    <dgm:cxn modelId="{7714C2D6-E591-EC4C-8C21-5BEFBF6902B7}" type="presOf" srcId="{42CD063D-8727-5345-AD3F-F87175A01A39}" destId="{9069CCA0-6997-9C44-952D-E224BDCA94D0}" srcOrd="0" destOrd="0" presId="urn:microsoft.com/office/officeart/2005/8/layout/hierarchy3"/>
    <dgm:cxn modelId="{A64BACD8-32E2-D443-B88C-D6E2EC615CD7}" type="presOf" srcId="{AC53806B-3D07-6541-B760-E6D962847DE8}" destId="{69087ED4-8F99-2F49-8342-881831305933}" srcOrd="0" destOrd="0" presId="urn:microsoft.com/office/officeart/2005/8/layout/hierarchy3"/>
    <dgm:cxn modelId="{7FE6F7D8-A2EA-A44A-92D9-E923B0CC9037}" srcId="{29AA14B9-782E-2D45-B943-4CB3E65FE688}" destId="{3AA45098-E4DD-1B47-AD0C-ED52EA51377D}" srcOrd="2" destOrd="0" parTransId="{FFF14F76-DA10-554B-AE29-67269773E3A6}" sibTransId="{5534E8F8-56AF-0A4B-A67D-BBE99DAE0716}"/>
    <dgm:cxn modelId="{736CA4DD-BD09-0541-B00C-98DF62E6EAC4}" type="presOf" srcId="{52F6F506-3F65-B64E-B502-81CDBB292BDF}" destId="{6368BCB0-9CC8-7042-8507-2CE1C7D8E365}" srcOrd="0" destOrd="0" presId="urn:microsoft.com/office/officeart/2005/8/layout/hierarchy3"/>
    <dgm:cxn modelId="{13F1E6E0-8A10-1B40-880B-9F967A3F7ECC}" srcId="{AF567AAA-D0CE-5E4F-87FA-E99998C3C44D}" destId="{DD196D71-3C29-4B49-A72F-CF285D5D76B0}" srcOrd="1" destOrd="0" parTransId="{AC53806B-3D07-6541-B760-E6D962847DE8}" sibTransId="{A60E64A6-BF05-494B-8B81-A819D151CB62}"/>
    <dgm:cxn modelId="{895E58E2-C6FD-A147-AE65-220B75DF4014}" type="presOf" srcId="{6D28BB71-DC93-5646-A893-50B202C5D745}" destId="{F230B469-AB54-CD46-B77E-EA32D2ED06A9}" srcOrd="0" destOrd="0" presId="urn:microsoft.com/office/officeart/2005/8/layout/hierarchy3"/>
    <dgm:cxn modelId="{F2940DE6-CB50-2444-A86B-060DF8711C83}" srcId="{29AA14B9-782E-2D45-B943-4CB3E65FE688}" destId="{C04F012D-C45F-A245-A7FB-67547BC22DFC}" srcOrd="4" destOrd="0" parTransId="{3ABA0C7C-D7E6-814E-BFA8-B3AB2CFC65B0}" sibTransId="{F959B285-1C18-5041-9F4F-5205C20ED8C3}"/>
    <dgm:cxn modelId="{C8FE7BE7-347D-044A-8761-4F100762CD9A}" srcId="{AF567AAA-D0CE-5E4F-87FA-E99998C3C44D}" destId="{3E6F70AC-6F6B-074A-A8C3-0FCB47FBB92C}" srcOrd="4" destOrd="0" parTransId="{7788C4A4-A3CC-5143-B811-014D74D9375E}" sibTransId="{17C7989F-0F57-124B-BA97-1BDB2661A6B4}"/>
    <dgm:cxn modelId="{C91378EB-0458-D54A-A285-17AB60BCCAA3}" type="presOf" srcId="{C9D0FD8E-57C5-0F42-A724-75FAC926851C}" destId="{B6488BF6-1336-814E-8FB1-0AB1B5FC441E}" srcOrd="0" destOrd="0" presId="urn:microsoft.com/office/officeart/2005/8/layout/hierarchy3"/>
    <dgm:cxn modelId="{F38687EC-AF7F-644F-AED4-F15EACFC1714}" srcId="{DF643147-800B-9F4B-9797-B9A2547DD923}" destId="{29AA14B9-782E-2D45-B943-4CB3E65FE688}" srcOrd="4" destOrd="0" parTransId="{D767371A-40D9-E445-A89D-AC8F97FC2294}" sibTransId="{38336F31-045C-6E4A-974F-C14A136620B4}"/>
    <dgm:cxn modelId="{79AD04ED-2F31-2C41-853F-F6F8DFA95C5F}" type="presOf" srcId="{82DD9EA7-16E1-9943-B8AD-36B7C45BE13D}" destId="{DEDA6890-101F-1848-8AF1-552F783E9935}" srcOrd="0" destOrd="0" presId="urn:microsoft.com/office/officeart/2005/8/layout/hierarchy3"/>
    <dgm:cxn modelId="{90F608EF-71AE-9845-8319-393E0CFD1630}" srcId="{48FAFCBB-8F34-714E-9975-E0BF891ABC91}" destId="{BBA61090-5D11-2440-89B0-FA578753A4FF}" srcOrd="5" destOrd="0" parTransId="{39E2679B-2962-664B-8AFA-641F11A8855A}" sibTransId="{AFF4BDF9-898E-0540-AD8A-CD1027762ACB}"/>
    <dgm:cxn modelId="{7AE9F7EF-B595-B64F-80AE-0F88F0F96260}" type="presOf" srcId="{536EEB1D-0333-934A-8139-36E3DF611750}" destId="{434118BB-F161-6D43-848B-48245FB3FCFD}" srcOrd="0" destOrd="0" presId="urn:microsoft.com/office/officeart/2005/8/layout/hierarchy3"/>
    <dgm:cxn modelId="{31D2AAF2-2A3A-6D4D-94BA-7DBC15690703}" type="presOf" srcId="{937B1245-18F9-824F-B7E0-510803577A47}" destId="{788BA054-36EE-2144-AB51-B40555185ACB}" srcOrd="0" destOrd="0" presId="urn:microsoft.com/office/officeart/2005/8/layout/hierarchy3"/>
    <dgm:cxn modelId="{B6401FF3-0823-B644-AE05-DCFACBB5C22C}" type="presOf" srcId="{C9BABE41-8F40-0145-A62A-F952D2F6E44C}" destId="{351A754B-354E-AA42-8B0C-A32A7CD9AC25}" srcOrd="0" destOrd="0" presId="urn:microsoft.com/office/officeart/2005/8/layout/hierarchy3"/>
    <dgm:cxn modelId="{391036F3-BABF-954B-BB15-CDC384056619}" type="presOf" srcId="{D56CCB81-5E86-3145-8AAA-9C5420FC189D}" destId="{599FD19E-65F3-F348-A218-098F965A15AA}" srcOrd="0" destOrd="0" presId="urn:microsoft.com/office/officeart/2005/8/layout/hierarchy3"/>
    <dgm:cxn modelId="{8ADB95F3-84B1-9041-A2FB-01F26DE230B6}" type="presOf" srcId="{A4A9C73D-38EC-5147-A67D-49C4895BF864}" destId="{5C367A23-320D-224A-9E67-C1CBB226BD6D}" srcOrd="0" destOrd="0" presId="urn:microsoft.com/office/officeart/2005/8/layout/hierarchy3"/>
    <dgm:cxn modelId="{3B6ADFF3-53D3-7C41-90D8-F170BCE88D18}" type="presOf" srcId="{D225A0C3-BFD8-0D41-B2C1-9DB053D91AA2}" destId="{4034B8BB-7086-F447-9A36-8D0ED768ED09}" srcOrd="0" destOrd="0" presId="urn:microsoft.com/office/officeart/2005/8/layout/hierarchy3"/>
    <dgm:cxn modelId="{9A86E1F5-BD08-E841-8644-5A87573841B1}" srcId="{355B5AAE-D956-8C4A-983E-D0DB715071C5}" destId="{66057E7E-842C-9C40-AE1A-CDA1CE09D3B9}" srcOrd="2" destOrd="0" parTransId="{9445E53C-812D-E549-B499-8B74F016FB2B}" sibTransId="{9B5C8E4C-7DAF-E54C-A790-39F5F2F0AC86}"/>
    <dgm:cxn modelId="{5164E2F8-FB1F-DE4E-9A87-4C071B7E9FF8}" type="presOf" srcId="{882C22A4-E8FF-1B4B-84B7-774ADDE8207C}" destId="{F7681209-FFED-8D4F-A383-F2317E290C95}" srcOrd="1" destOrd="0" presId="urn:microsoft.com/office/officeart/2005/8/layout/hierarchy3"/>
    <dgm:cxn modelId="{951988F9-4CE2-BC4C-8B93-E13640D3A089}" srcId="{48FAFCBB-8F34-714E-9975-E0BF891ABC91}" destId="{D93B6752-B2E5-3E49-B394-59F42E9C693F}" srcOrd="2" destOrd="0" parTransId="{8ECA9297-5EAC-6946-ACBB-64734835C38A}" sibTransId="{48289099-5087-2948-97E6-D01693345E0F}"/>
    <dgm:cxn modelId="{6A5124FA-C024-AC44-89CF-DD9A7887A5C5}" type="presOf" srcId="{3E6F70AC-6F6B-074A-A8C3-0FCB47FBB92C}" destId="{CA6B2390-9B44-1C48-A230-C73B6AEABCFB}" srcOrd="0" destOrd="0" presId="urn:microsoft.com/office/officeart/2005/8/layout/hierarchy3"/>
    <dgm:cxn modelId="{AE7E7BFC-ED67-604D-A91F-AB427494A5AE}" type="presOf" srcId="{5B48AE4D-1D2B-9B4A-B227-1B61D55B5CFA}" destId="{9A54901F-8B81-9147-8E9E-8E40C2CBEB74}" srcOrd="0" destOrd="0" presId="urn:microsoft.com/office/officeart/2005/8/layout/hierarchy3"/>
    <dgm:cxn modelId="{591A2AFF-20B0-D445-9703-64BA9546E170}" type="presOf" srcId="{93C642B5-D1E1-6E4B-952D-09958E5B456E}" destId="{5249E1F8-7817-3548-BF26-6C773D256B91}" srcOrd="0" destOrd="0" presId="urn:microsoft.com/office/officeart/2005/8/layout/hierarchy3"/>
    <dgm:cxn modelId="{BE8072A2-6FA5-9E49-A938-BA910F532838}" type="presParOf" srcId="{5DF107E2-CCCC-F54F-AFF4-9FF96CF3400E}" destId="{1194FC75-8C12-8F45-B239-492A82BE3581}" srcOrd="0" destOrd="0" presId="urn:microsoft.com/office/officeart/2005/8/layout/hierarchy3"/>
    <dgm:cxn modelId="{12BF4769-2B61-A542-A779-653A4FA230CE}" type="presParOf" srcId="{1194FC75-8C12-8F45-B239-492A82BE3581}" destId="{F78254CE-E6D0-154E-A797-67F628CD3A68}" srcOrd="0" destOrd="0" presId="urn:microsoft.com/office/officeart/2005/8/layout/hierarchy3"/>
    <dgm:cxn modelId="{BD10C1B2-0398-7143-B421-ACC5C667B243}" type="presParOf" srcId="{F78254CE-E6D0-154E-A797-67F628CD3A68}" destId="{0D5FBF3C-27AD-EE4E-B4EC-48F93E6F0B62}" srcOrd="0" destOrd="0" presId="urn:microsoft.com/office/officeart/2005/8/layout/hierarchy3"/>
    <dgm:cxn modelId="{D3FE706B-BB36-EC40-B41F-6878244199C9}" type="presParOf" srcId="{F78254CE-E6D0-154E-A797-67F628CD3A68}" destId="{38876C90-CD4E-2D43-A2B1-F294013A57D5}" srcOrd="1" destOrd="0" presId="urn:microsoft.com/office/officeart/2005/8/layout/hierarchy3"/>
    <dgm:cxn modelId="{FAC16018-E8F3-D440-9231-58983FF326D9}" type="presParOf" srcId="{1194FC75-8C12-8F45-B239-492A82BE3581}" destId="{9739722D-C8EB-0D46-8B5A-DEB06A3FA45C}" srcOrd="1" destOrd="0" presId="urn:microsoft.com/office/officeart/2005/8/layout/hierarchy3"/>
    <dgm:cxn modelId="{AF1F0F9B-6C5E-F842-A937-BB6C3F19943D}" type="presParOf" srcId="{9739722D-C8EB-0D46-8B5A-DEB06A3FA45C}" destId="{8DA7D532-4A4D-C343-B259-6B65F46A002B}" srcOrd="0" destOrd="0" presId="urn:microsoft.com/office/officeart/2005/8/layout/hierarchy3"/>
    <dgm:cxn modelId="{C7559260-F7DE-A647-BD28-B3D23D44C807}" type="presParOf" srcId="{9739722D-C8EB-0D46-8B5A-DEB06A3FA45C}" destId="{2687C36B-05C9-664B-9F94-5837DDBA4EF5}" srcOrd="1" destOrd="0" presId="urn:microsoft.com/office/officeart/2005/8/layout/hierarchy3"/>
    <dgm:cxn modelId="{567D4707-F0BE-2D48-932D-FA3BAED4E997}" type="presParOf" srcId="{9739722D-C8EB-0D46-8B5A-DEB06A3FA45C}" destId="{69087ED4-8F99-2F49-8342-881831305933}" srcOrd="2" destOrd="0" presId="urn:microsoft.com/office/officeart/2005/8/layout/hierarchy3"/>
    <dgm:cxn modelId="{F354C86D-BCF3-3348-B939-46BC3F52E0B6}" type="presParOf" srcId="{9739722D-C8EB-0D46-8B5A-DEB06A3FA45C}" destId="{7C773773-7566-1F4A-AA42-7B260850AD45}" srcOrd="3" destOrd="0" presId="urn:microsoft.com/office/officeart/2005/8/layout/hierarchy3"/>
    <dgm:cxn modelId="{E4DED806-40D2-894A-A776-EF9ACD60F2EB}" type="presParOf" srcId="{9739722D-C8EB-0D46-8B5A-DEB06A3FA45C}" destId="{B054CC04-1F85-0F48-9E70-A73EF46CB241}" srcOrd="4" destOrd="0" presId="urn:microsoft.com/office/officeart/2005/8/layout/hierarchy3"/>
    <dgm:cxn modelId="{1ADF083F-F5D5-5C4D-9C8A-6ADCA36AF09C}" type="presParOf" srcId="{9739722D-C8EB-0D46-8B5A-DEB06A3FA45C}" destId="{351A754B-354E-AA42-8B0C-A32A7CD9AC25}" srcOrd="5" destOrd="0" presId="urn:microsoft.com/office/officeart/2005/8/layout/hierarchy3"/>
    <dgm:cxn modelId="{AE5B2A91-9103-6E4E-9B50-B53241C3A8A9}" type="presParOf" srcId="{9739722D-C8EB-0D46-8B5A-DEB06A3FA45C}" destId="{788BA054-36EE-2144-AB51-B40555185ACB}" srcOrd="6" destOrd="0" presId="urn:microsoft.com/office/officeart/2005/8/layout/hierarchy3"/>
    <dgm:cxn modelId="{BEE421FF-F21C-3C40-93B1-5DA20102535E}" type="presParOf" srcId="{9739722D-C8EB-0D46-8B5A-DEB06A3FA45C}" destId="{51312F8F-022E-A141-BE9D-FBDB6912F536}" srcOrd="7" destOrd="0" presId="urn:microsoft.com/office/officeart/2005/8/layout/hierarchy3"/>
    <dgm:cxn modelId="{0C0D3A38-52D5-3746-AF70-F1426196A07B}" type="presParOf" srcId="{9739722D-C8EB-0D46-8B5A-DEB06A3FA45C}" destId="{08DC71D3-A107-8E41-A830-2A80B4C4EA9F}" srcOrd="8" destOrd="0" presId="urn:microsoft.com/office/officeart/2005/8/layout/hierarchy3"/>
    <dgm:cxn modelId="{630C1DA6-77F6-0347-B0E0-B757085636B0}" type="presParOf" srcId="{9739722D-C8EB-0D46-8B5A-DEB06A3FA45C}" destId="{CA6B2390-9B44-1C48-A230-C73B6AEABCFB}" srcOrd="9" destOrd="0" presId="urn:microsoft.com/office/officeart/2005/8/layout/hierarchy3"/>
    <dgm:cxn modelId="{660B2EA9-43E8-5949-81D0-25F358DEFF72}" type="presParOf" srcId="{9739722D-C8EB-0D46-8B5A-DEB06A3FA45C}" destId="{6368BCB0-9CC8-7042-8507-2CE1C7D8E365}" srcOrd="10" destOrd="0" presId="urn:microsoft.com/office/officeart/2005/8/layout/hierarchy3"/>
    <dgm:cxn modelId="{6EB38257-7225-254A-844D-0A2C0CFA7CB0}" type="presParOf" srcId="{9739722D-C8EB-0D46-8B5A-DEB06A3FA45C}" destId="{9E52F60D-B418-024D-92BB-83F5140FC6F0}" srcOrd="11" destOrd="0" presId="urn:microsoft.com/office/officeart/2005/8/layout/hierarchy3"/>
    <dgm:cxn modelId="{84444523-B31C-0448-948B-F1E2FF744F73}" type="presParOf" srcId="{5DF107E2-CCCC-F54F-AFF4-9FF96CF3400E}" destId="{2D0C4F88-C9D4-844F-8A01-921F7F78C390}" srcOrd="1" destOrd="0" presId="urn:microsoft.com/office/officeart/2005/8/layout/hierarchy3"/>
    <dgm:cxn modelId="{EC4DA269-9BB7-6440-B4D6-952BFE7C5AF6}" type="presParOf" srcId="{2D0C4F88-C9D4-844F-8A01-921F7F78C390}" destId="{C43436F9-49D3-AC4D-B95B-C3984D38E0CB}" srcOrd="0" destOrd="0" presId="urn:microsoft.com/office/officeart/2005/8/layout/hierarchy3"/>
    <dgm:cxn modelId="{94616F21-AC11-E748-8FEB-1B20228A3EE3}" type="presParOf" srcId="{C43436F9-49D3-AC4D-B95B-C3984D38E0CB}" destId="{0A78CE08-D64F-9246-9D95-FE3321124121}" srcOrd="0" destOrd="0" presId="urn:microsoft.com/office/officeart/2005/8/layout/hierarchy3"/>
    <dgm:cxn modelId="{5B153D6B-13C6-5144-A9D6-7205E532D4DC}" type="presParOf" srcId="{C43436F9-49D3-AC4D-B95B-C3984D38E0CB}" destId="{2315DBFB-844C-E041-9B2A-26DA2469641D}" srcOrd="1" destOrd="0" presId="urn:microsoft.com/office/officeart/2005/8/layout/hierarchy3"/>
    <dgm:cxn modelId="{F8FB7697-4530-ED41-8AFF-FB47FCD97B3B}" type="presParOf" srcId="{2D0C4F88-C9D4-844F-8A01-921F7F78C390}" destId="{EEC5FAB8-BA8A-AE4B-909C-957125BED12C}" srcOrd="1" destOrd="0" presId="urn:microsoft.com/office/officeart/2005/8/layout/hierarchy3"/>
    <dgm:cxn modelId="{80144F7C-FE3E-EA47-957D-FAFCAE1A95DC}" type="presParOf" srcId="{EEC5FAB8-BA8A-AE4B-909C-957125BED12C}" destId="{7C854DF1-1429-8040-8A71-BD7656C18048}" srcOrd="0" destOrd="0" presId="urn:microsoft.com/office/officeart/2005/8/layout/hierarchy3"/>
    <dgm:cxn modelId="{6C91BD03-C42E-BA40-8D92-0DC78E3F7EA0}" type="presParOf" srcId="{EEC5FAB8-BA8A-AE4B-909C-957125BED12C}" destId="{5A7C4B05-38B6-734A-B174-CDE31DD65050}" srcOrd="1" destOrd="0" presId="urn:microsoft.com/office/officeart/2005/8/layout/hierarchy3"/>
    <dgm:cxn modelId="{77CD3228-5458-D34A-97B3-3EFEE5940937}" type="presParOf" srcId="{EEC5FAB8-BA8A-AE4B-909C-957125BED12C}" destId="{434118BB-F161-6D43-848B-48245FB3FCFD}" srcOrd="2" destOrd="0" presId="urn:microsoft.com/office/officeart/2005/8/layout/hierarchy3"/>
    <dgm:cxn modelId="{98B4946F-58EB-9047-9C8C-1D69F3025336}" type="presParOf" srcId="{EEC5FAB8-BA8A-AE4B-909C-957125BED12C}" destId="{C7BE717B-04E8-3446-9092-4A4E4AC45605}" srcOrd="3" destOrd="0" presId="urn:microsoft.com/office/officeart/2005/8/layout/hierarchy3"/>
    <dgm:cxn modelId="{A6CC5C48-1974-6B4D-B986-03BC80122C31}" type="presParOf" srcId="{EEC5FAB8-BA8A-AE4B-909C-957125BED12C}" destId="{8F66DD19-3279-D143-A818-8C5343D291A3}" srcOrd="4" destOrd="0" presId="urn:microsoft.com/office/officeart/2005/8/layout/hierarchy3"/>
    <dgm:cxn modelId="{68F94807-1958-C244-ACA7-C4240C14319F}" type="presParOf" srcId="{EEC5FAB8-BA8A-AE4B-909C-957125BED12C}" destId="{42A316D3-8943-784D-8E0F-6602ADF47537}" srcOrd="5" destOrd="0" presId="urn:microsoft.com/office/officeart/2005/8/layout/hierarchy3"/>
    <dgm:cxn modelId="{1DDC1145-D264-1246-B8C2-C6B2F615390D}" type="presParOf" srcId="{EEC5FAB8-BA8A-AE4B-909C-957125BED12C}" destId="{84218814-3482-3247-BAB5-CF0EF06B4C58}" srcOrd="6" destOrd="0" presId="urn:microsoft.com/office/officeart/2005/8/layout/hierarchy3"/>
    <dgm:cxn modelId="{313B47A4-43C0-044A-98B2-9CFCE1A73E5B}" type="presParOf" srcId="{EEC5FAB8-BA8A-AE4B-909C-957125BED12C}" destId="{06273022-5EA2-B441-8F93-A92869B5AB3E}" srcOrd="7" destOrd="0" presId="urn:microsoft.com/office/officeart/2005/8/layout/hierarchy3"/>
    <dgm:cxn modelId="{0859DB3F-8E9F-E540-8124-ED3A851BB702}" type="presParOf" srcId="{EEC5FAB8-BA8A-AE4B-909C-957125BED12C}" destId="{F43B6189-D568-4645-AADA-BCE1B3EE7A0E}" srcOrd="8" destOrd="0" presId="urn:microsoft.com/office/officeart/2005/8/layout/hierarchy3"/>
    <dgm:cxn modelId="{473EA792-4CFE-8B42-BB92-C39E0A716436}" type="presParOf" srcId="{EEC5FAB8-BA8A-AE4B-909C-957125BED12C}" destId="{C47A5104-FCF1-844D-8469-54C65F1E0746}" srcOrd="9" destOrd="0" presId="urn:microsoft.com/office/officeart/2005/8/layout/hierarchy3"/>
    <dgm:cxn modelId="{E726DA9B-E614-C84A-96B9-4CF93745AA64}" type="presParOf" srcId="{EEC5FAB8-BA8A-AE4B-909C-957125BED12C}" destId="{F70946EE-D6F4-C448-8EEF-603BBF9C9783}" srcOrd="10" destOrd="0" presId="urn:microsoft.com/office/officeart/2005/8/layout/hierarchy3"/>
    <dgm:cxn modelId="{F60FC2C6-D557-CF4F-AAB0-13516800AF52}" type="presParOf" srcId="{EEC5FAB8-BA8A-AE4B-909C-957125BED12C}" destId="{DFA0DEED-42E0-EB4E-9555-3DCD750D2BD0}" srcOrd="11" destOrd="0" presId="urn:microsoft.com/office/officeart/2005/8/layout/hierarchy3"/>
    <dgm:cxn modelId="{B22254EB-799F-AD45-B87F-D3D4E9EDF4A3}" type="presParOf" srcId="{5DF107E2-CCCC-F54F-AFF4-9FF96CF3400E}" destId="{069CE90B-AAE4-A644-A5C3-D1027BABF36B}" srcOrd="2" destOrd="0" presId="urn:microsoft.com/office/officeart/2005/8/layout/hierarchy3"/>
    <dgm:cxn modelId="{2B6AA20C-96FB-7049-9F11-398B7208A8FF}" type="presParOf" srcId="{069CE90B-AAE4-A644-A5C3-D1027BABF36B}" destId="{1408BD18-D0CD-C740-827A-F2852B332772}" srcOrd="0" destOrd="0" presId="urn:microsoft.com/office/officeart/2005/8/layout/hierarchy3"/>
    <dgm:cxn modelId="{646F011C-21A7-9B45-A7F9-973820CF6E6C}" type="presParOf" srcId="{1408BD18-D0CD-C740-827A-F2852B332772}" destId="{F45745BF-8DD4-8247-877F-517544728292}" srcOrd="0" destOrd="0" presId="urn:microsoft.com/office/officeart/2005/8/layout/hierarchy3"/>
    <dgm:cxn modelId="{51495EF8-C8A0-D341-98F9-E5EE9CADE6B2}" type="presParOf" srcId="{1408BD18-D0CD-C740-827A-F2852B332772}" destId="{813A8594-5FE3-7D45-85EC-ADD276771327}" srcOrd="1" destOrd="0" presId="urn:microsoft.com/office/officeart/2005/8/layout/hierarchy3"/>
    <dgm:cxn modelId="{C92448B8-4FF6-8141-A4EB-6FDDECC4A126}" type="presParOf" srcId="{069CE90B-AAE4-A644-A5C3-D1027BABF36B}" destId="{31985540-8CB6-D94D-856F-E70CE28E3985}" srcOrd="1" destOrd="0" presId="urn:microsoft.com/office/officeart/2005/8/layout/hierarchy3"/>
    <dgm:cxn modelId="{6377926F-FBD7-C349-9730-DA4E29BE4BD0}" type="presParOf" srcId="{31985540-8CB6-D94D-856F-E70CE28E3985}" destId="{4100DFF3-6356-3040-A9DC-AF7721C82267}" srcOrd="0" destOrd="0" presId="urn:microsoft.com/office/officeart/2005/8/layout/hierarchy3"/>
    <dgm:cxn modelId="{34D88C53-5049-3D4C-A485-87E32ECE17A6}" type="presParOf" srcId="{31985540-8CB6-D94D-856F-E70CE28E3985}" destId="{F230B469-AB54-CD46-B77E-EA32D2ED06A9}" srcOrd="1" destOrd="0" presId="urn:microsoft.com/office/officeart/2005/8/layout/hierarchy3"/>
    <dgm:cxn modelId="{C2CF268B-A94A-3748-B39C-FFDB789936C7}" type="presParOf" srcId="{31985540-8CB6-D94D-856F-E70CE28E3985}" destId="{9A54901F-8B81-9147-8E9E-8E40C2CBEB74}" srcOrd="2" destOrd="0" presId="urn:microsoft.com/office/officeart/2005/8/layout/hierarchy3"/>
    <dgm:cxn modelId="{CCDD7D3A-4915-8243-B702-522DF4C70FF9}" type="presParOf" srcId="{31985540-8CB6-D94D-856F-E70CE28E3985}" destId="{599FD19E-65F3-F348-A218-098F965A15AA}" srcOrd="3" destOrd="0" presId="urn:microsoft.com/office/officeart/2005/8/layout/hierarchy3"/>
    <dgm:cxn modelId="{5A379AFC-FC7C-0C4B-A831-CB43878124A7}" type="presParOf" srcId="{31985540-8CB6-D94D-856F-E70CE28E3985}" destId="{2426C191-325E-AA44-8366-337FD3F84DFA}" srcOrd="4" destOrd="0" presId="urn:microsoft.com/office/officeart/2005/8/layout/hierarchy3"/>
    <dgm:cxn modelId="{DACD0F56-A465-F044-9CA6-F3A0D450CF64}" type="presParOf" srcId="{31985540-8CB6-D94D-856F-E70CE28E3985}" destId="{7E68D246-1976-7746-8F7B-83085563C84E}" srcOrd="5" destOrd="0" presId="urn:microsoft.com/office/officeart/2005/8/layout/hierarchy3"/>
    <dgm:cxn modelId="{D126BDC5-B7AB-5C49-B263-9CE6AA912C18}" type="presParOf" srcId="{31985540-8CB6-D94D-856F-E70CE28E3985}" destId="{69C965F9-7011-E44F-9F29-63C4081EC8BA}" srcOrd="6" destOrd="0" presId="urn:microsoft.com/office/officeart/2005/8/layout/hierarchy3"/>
    <dgm:cxn modelId="{B352B840-FF5D-FE44-BC88-6B10F19D4913}" type="presParOf" srcId="{31985540-8CB6-D94D-856F-E70CE28E3985}" destId="{E2A02E9B-DA96-EE49-B590-0963CA384CE6}" srcOrd="7" destOrd="0" presId="urn:microsoft.com/office/officeart/2005/8/layout/hierarchy3"/>
    <dgm:cxn modelId="{7E1AEDD5-EEAF-7C48-AACA-EF57086D9BC7}" type="presParOf" srcId="{31985540-8CB6-D94D-856F-E70CE28E3985}" destId="{9069CCA0-6997-9C44-952D-E224BDCA94D0}" srcOrd="8" destOrd="0" presId="urn:microsoft.com/office/officeart/2005/8/layout/hierarchy3"/>
    <dgm:cxn modelId="{1F55D4BF-A4CC-8944-8160-BD30BED46254}" type="presParOf" srcId="{31985540-8CB6-D94D-856F-E70CE28E3985}" destId="{5C367A23-320D-224A-9E67-C1CBB226BD6D}" srcOrd="9" destOrd="0" presId="urn:microsoft.com/office/officeart/2005/8/layout/hierarchy3"/>
    <dgm:cxn modelId="{D4D17677-BFDB-5848-A7FB-FFE073EE9560}" type="presParOf" srcId="{31985540-8CB6-D94D-856F-E70CE28E3985}" destId="{D7C345B6-02E6-DA40-B020-9D8AB97AF572}" srcOrd="10" destOrd="0" presId="urn:microsoft.com/office/officeart/2005/8/layout/hierarchy3"/>
    <dgm:cxn modelId="{9EA615EF-B734-5A4C-97D7-8BC21D759039}" type="presParOf" srcId="{31985540-8CB6-D94D-856F-E70CE28E3985}" destId="{748F0FF0-642D-1541-B968-DACBFB999DC7}" srcOrd="11" destOrd="0" presId="urn:microsoft.com/office/officeart/2005/8/layout/hierarchy3"/>
    <dgm:cxn modelId="{B9E303E1-DC27-8D42-9A7C-40015CDA059A}" type="presParOf" srcId="{5DF107E2-CCCC-F54F-AFF4-9FF96CF3400E}" destId="{F2B354B1-30B3-1D47-ADA4-1907FA43BF9E}" srcOrd="3" destOrd="0" presId="urn:microsoft.com/office/officeart/2005/8/layout/hierarchy3"/>
    <dgm:cxn modelId="{4450E416-05CE-3648-B4F6-911280EBD9E1}" type="presParOf" srcId="{F2B354B1-30B3-1D47-ADA4-1907FA43BF9E}" destId="{0CBCE015-9296-D04D-ABDB-B9C629132748}" srcOrd="0" destOrd="0" presId="urn:microsoft.com/office/officeart/2005/8/layout/hierarchy3"/>
    <dgm:cxn modelId="{C47B2599-0B75-5A47-B2A2-324C57352E4D}" type="presParOf" srcId="{0CBCE015-9296-D04D-ABDB-B9C629132748}" destId="{41774B1A-9BE4-A746-BF6D-71EDC83E6315}" srcOrd="0" destOrd="0" presId="urn:microsoft.com/office/officeart/2005/8/layout/hierarchy3"/>
    <dgm:cxn modelId="{190878BB-A82A-ED42-B363-871617C420DF}" type="presParOf" srcId="{0CBCE015-9296-D04D-ABDB-B9C629132748}" destId="{F7681209-FFED-8D4F-A383-F2317E290C95}" srcOrd="1" destOrd="0" presId="urn:microsoft.com/office/officeart/2005/8/layout/hierarchy3"/>
    <dgm:cxn modelId="{1990CF03-9CFF-8649-9249-66466C211B0E}" type="presParOf" srcId="{F2B354B1-30B3-1D47-ADA4-1907FA43BF9E}" destId="{7E2948AC-EF8B-014D-980D-AA91CF9B0EAB}" srcOrd="1" destOrd="0" presId="urn:microsoft.com/office/officeart/2005/8/layout/hierarchy3"/>
    <dgm:cxn modelId="{4F3FF6E5-4366-E140-9D83-281353CCB62C}" type="presParOf" srcId="{7E2948AC-EF8B-014D-980D-AA91CF9B0EAB}" destId="{D452F2EC-6EFC-AD40-A079-A4E292274CDF}" srcOrd="0" destOrd="0" presId="urn:microsoft.com/office/officeart/2005/8/layout/hierarchy3"/>
    <dgm:cxn modelId="{090BF70E-B7EF-074B-85A4-CAC11B2E9F1D}" type="presParOf" srcId="{7E2948AC-EF8B-014D-980D-AA91CF9B0EAB}" destId="{DEDA6890-101F-1848-8AF1-552F783E9935}" srcOrd="1" destOrd="0" presId="urn:microsoft.com/office/officeart/2005/8/layout/hierarchy3"/>
    <dgm:cxn modelId="{09458460-6907-3B41-B793-F88701B08E25}" type="presParOf" srcId="{7E2948AC-EF8B-014D-980D-AA91CF9B0EAB}" destId="{3FB7AFF2-A6EE-ED46-934F-CBA6C5807D09}" srcOrd="2" destOrd="0" presId="urn:microsoft.com/office/officeart/2005/8/layout/hierarchy3"/>
    <dgm:cxn modelId="{BA30FD29-BE92-7249-9257-30FCBA502445}" type="presParOf" srcId="{7E2948AC-EF8B-014D-980D-AA91CF9B0EAB}" destId="{57F45C20-972D-A340-AAE3-C415E39462E2}" srcOrd="3" destOrd="0" presId="urn:microsoft.com/office/officeart/2005/8/layout/hierarchy3"/>
    <dgm:cxn modelId="{EACBEB01-4B39-9244-B5EE-7A24090F222D}" type="presParOf" srcId="{7E2948AC-EF8B-014D-980D-AA91CF9B0EAB}" destId="{92F4493E-2346-BD40-8540-E9C6368A7108}" srcOrd="4" destOrd="0" presId="urn:microsoft.com/office/officeart/2005/8/layout/hierarchy3"/>
    <dgm:cxn modelId="{07414050-5198-9C47-BBF6-0EC53E886D8C}" type="presParOf" srcId="{7E2948AC-EF8B-014D-980D-AA91CF9B0EAB}" destId="{1CE0A093-CDA5-0E4F-8132-7F1BDE9E2443}" srcOrd="5" destOrd="0" presId="urn:microsoft.com/office/officeart/2005/8/layout/hierarchy3"/>
    <dgm:cxn modelId="{4DC9352D-3BAA-514A-8875-A7217936D178}" type="presParOf" srcId="{7E2948AC-EF8B-014D-980D-AA91CF9B0EAB}" destId="{5249E1F8-7817-3548-BF26-6C773D256B91}" srcOrd="6" destOrd="0" presId="urn:microsoft.com/office/officeart/2005/8/layout/hierarchy3"/>
    <dgm:cxn modelId="{91BD6F10-6439-4B43-A260-F3B42115B72E}" type="presParOf" srcId="{7E2948AC-EF8B-014D-980D-AA91CF9B0EAB}" destId="{E76BF0DF-011B-6845-86D4-A3E151285077}" srcOrd="7" destOrd="0" presId="urn:microsoft.com/office/officeart/2005/8/layout/hierarchy3"/>
    <dgm:cxn modelId="{6E61F07D-BE87-6344-9427-B903A5573DF2}" type="presParOf" srcId="{7E2948AC-EF8B-014D-980D-AA91CF9B0EAB}" destId="{C0AD16D5-7F71-E84C-931F-63E4905CA4F5}" srcOrd="8" destOrd="0" presId="urn:microsoft.com/office/officeart/2005/8/layout/hierarchy3"/>
    <dgm:cxn modelId="{9E45631D-324A-104A-944B-9149A65B3B75}" type="presParOf" srcId="{7E2948AC-EF8B-014D-980D-AA91CF9B0EAB}" destId="{7EFF406B-49E9-894F-A4B6-431442D519BB}" srcOrd="9" destOrd="0" presId="urn:microsoft.com/office/officeart/2005/8/layout/hierarchy3"/>
    <dgm:cxn modelId="{026FC42B-DC68-1346-BB97-75A9F1CFA30C}" type="presParOf" srcId="{7E2948AC-EF8B-014D-980D-AA91CF9B0EAB}" destId="{AA310AE9-B09C-4F42-8BEB-2E2A2F9CF37C}" srcOrd="10" destOrd="0" presId="urn:microsoft.com/office/officeart/2005/8/layout/hierarchy3"/>
    <dgm:cxn modelId="{5737CAE2-0783-6944-9374-60A9EBF31BC4}" type="presParOf" srcId="{7E2948AC-EF8B-014D-980D-AA91CF9B0EAB}" destId="{E76B6C9A-1643-7840-9554-643A3C04AB26}" srcOrd="11" destOrd="0" presId="urn:microsoft.com/office/officeart/2005/8/layout/hierarchy3"/>
    <dgm:cxn modelId="{2F116D4A-7E52-7B4A-9A6E-3EC5B294C564}" type="presParOf" srcId="{5DF107E2-CCCC-F54F-AFF4-9FF96CF3400E}" destId="{CFFE62A7-6AF3-9D44-B962-8422BE75C170}" srcOrd="4" destOrd="0" presId="urn:microsoft.com/office/officeart/2005/8/layout/hierarchy3"/>
    <dgm:cxn modelId="{01C16CFC-6E3C-4446-AF4B-64E512A14A56}" type="presParOf" srcId="{CFFE62A7-6AF3-9D44-B962-8422BE75C170}" destId="{AAA4AD45-E610-B449-874B-4F56CFA46D48}" srcOrd="0" destOrd="0" presId="urn:microsoft.com/office/officeart/2005/8/layout/hierarchy3"/>
    <dgm:cxn modelId="{208CD30B-1623-3949-8B17-A11DF4CA8147}" type="presParOf" srcId="{AAA4AD45-E610-B449-874B-4F56CFA46D48}" destId="{63FB73BD-1EF8-0E4A-9403-1CF9A93563F9}" srcOrd="0" destOrd="0" presId="urn:microsoft.com/office/officeart/2005/8/layout/hierarchy3"/>
    <dgm:cxn modelId="{C4B01E85-D89D-F449-96A7-D0F87F083898}" type="presParOf" srcId="{AAA4AD45-E610-B449-874B-4F56CFA46D48}" destId="{F5BA2D33-BC3D-7648-BB6D-25050F7540B1}" srcOrd="1" destOrd="0" presId="urn:microsoft.com/office/officeart/2005/8/layout/hierarchy3"/>
    <dgm:cxn modelId="{B7D2DC1F-3786-E74F-9036-C9E32ADFF7F0}" type="presParOf" srcId="{CFFE62A7-6AF3-9D44-B962-8422BE75C170}" destId="{9FEEAC82-3527-754D-AFB4-6C936C0455C3}" srcOrd="1" destOrd="0" presId="urn:microsoft.com/office/officeart/2005/8/layout/hierarchy3"/>
    <dgm:cxn modelId="{0CAEE6B0-B01B-2D4B-9260-15607BD50ED7}" type="presParOf" srcId="{9FEEAC82-3527-754D-AFB4-6C936C0455C3}" destId="{DCB8C956-083D-0140-A83B-4FFB5BC132D1}" srcOrd="0" destOrd="0" presId="urn:microsoft.com/office/officeart/2005/8/layout/hierarchy3"/>
    <dgm:cxn modelId="{F0573F12-FD12-1C4B-A96D-14A22093BB8C}" type="presParOf" srcId="{9FEEAC82-3527-754D-AFB4-6C936C0455C3}" destId="{6393CB2D-6292-004B-AE16-785AF79403ED}" srcOrd="1" destOrd="0" presId="urn:microsoft.com/office/officeart/2005/8/layout/hierarchy3"/>
    <dgm:cxn modelId="{4474E149-8421-6E48-96CE-85B51CACD428}" type="presParOf" srcId="{9FEEAC82-3527-754D-AFB4-6C936C0455C3}" destId="{0F98236F-B902-3849-94F5-685F46511393}" srcOrd="2" destOrd="0" presId="urn:microsoft.com/office/officeart/2005/8/layout/hierarchy3"/>
    <dgm:cxn modelId="{FC7F0E73-B00E-AD4E-B5B5-6FC3EE0D03FB}" type="presParOf" srcId="{9FEEAC82-3527-754D-AFB4-6C936C0455C3}" destId="{699DA64E-7DBC-0A4C-82AE-0B01AF3E8792}" srcOrd="3" destOrd="0" presId="urn:microsoft.com/office/officeart/2005/8/layout/hierarchy3"/>
    <dgm:cxn modelId="{D1A98470-CD2B-E74E-ACEA-B2CE0CE76425}" type="presParOf" srcId="{9FEEAC82-3527-754D-AFB4-6C936C0455C3}" destId="{152465F5-AB5A-7D40-BE2E-55D67B02FD67}" srcOrd="4" destOrd="0" presId="urn:microsoft.com/office/officeart/2005/8/layout/hierarchy3"/>
    <dgm:cxn modelId="{00F7A0D7-ACE9-4349-9B14-6A5B933ACD85}" type="presParOf" srcId="{9FEEAC82-3527-754D-AFB4-6C936C0455C3}" destId="{1F0C4CE7-4932-214B-913C-AAA62AAE0AB7}" srcOrd="5" destOrd="0" presId="urn:microsoft.com/office/officeart/2005/8/layout/hierarchy3"/>
    <dgm:cxn modelId="{919FE401-E143-2C4B-A8A4-25B63D5EC8D3}" type="presParOf" srcId="{9FEEAC82-3527-754D-AFB4-6C936C0455C3}" destId="{76A74178-D0D1-2C43-891C-FCD6420E6BBE}" srcOrd="6" destOrd="0" presId="urn:microsoft.com/office/officeart/2005/8/layout/hierarchy3"/>
    <dgm:cxn modelId="{7B8ED318-6565-2646-82B5-93A35ACCE237}" type="presParOf" srcId="{9FEEAC82-3527-754D-AFB4-6C936C0455C3}" destId="{4034B8BB-7086-F447-9A36-8D0ED768ED09}" srcOrd="7" destOrd="0" presId="urn:microsoft.com/office/officeart/2005/8/layout/hierarchy3"/>
    <dgm:cxn modelId="{AC8D88B5-EAE8-B54F-A0AC-851DCFC860A3}" type="presParOf" srcId="{9FEEAC82-3527-754D-AFB4-6C936C0455C3}" destId="{7BCA4786-2660-0540-BE91-EE6D3C15BB14}" srcOrd="8" destOrd="0" presId="urn:microsoft.com/office/officeart/2005/8/layout/hierarchy3"/>
    <dgm:cxn modelId="{B4193BF7-9A5B-4A48-8DE1-27048D890F34}" type="presParOf" srcId="{9FEEAC82-3527-754D-AFB4-6C936C0455C3}" destId="{058ACB90-3C61-074B-A39B-9A1388B00E17}" srcOrd="9" destOrd="0" presId="urn:microsoft.com/office/officeart/2005/8/layout/hierarchy3"/>
    <dgm:cxn modelId="{0A6D234F-8A76-A14F-8D18-F6AAB6346336}" type="presParOf" srcId="{9FEEAC82-3527-754D-AFB4-6C936C0455C3}" destId="{B6488BF6-1336-814E-8FB1-0AB1B5FC441E}" srcOrd="10" destOrd="0" presId="urn:microsoft.com/office/officeart/2005/8/layout/hierarchy3"/>
    <dgm:cxn modelId="{4F5316B6-DB91-2C42-B0D9-9806CE8AB6DF}" type="presParOf" srcId="{9FEEAC82-3527-754D-AFB4-6C936C0455C3}" destId="{AC16A1CA-2187-164D-A5A8-42F0EA1FA7E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6325F-F92D-5342-AD28-6FDFA88F6802}">
      <dsp:nvSpPr>
        <dsp:cNvPr id="0" name=""/>
        <dsp:cNvSpPr/>
      </dsp:nvSpPr>
      <dsp:spPr>
        <a:xfrm>
          <a:off x="3445710" y="505302"/>
          <a:ext cx="288052" cy="329302"/>
        </a:xfrm>
        <a:custGeom>
          <a:avLst/>
          <a:gdLst/>
          <a:ahLst/>
          <a:cxnLst/>
          <a:rect l="0" t="0" r="0" b="0"/>
          <a:pathLst>
            <a:path>
              <a:moveTo>
                <a:pt x="288052" y="0"/>
              </a:moveTo>
              <a:lnTo>
                <a:pt x="288052" y="329302"/>
              </a:lnTo>
              <a:lnTo>
                <a:pt x="0" y="329302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CFC547-4D25-BD40-9D29-9CEA7D4B97B4}">
      <dsp:nvSpPr>
        <dsp:cNvPr id="0" name=""/>
        <dsp:cNvSpPr/>
      </dsp:nvSpPr>
      <dsp:spPr>
        <a:xfrm>
          <a:off x="6292208" y="1774863"/>
          <a:ext cx="280697" cy="2473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030"/>
              </a:lnTo>
              <a:lnTo>
                <a:pt x="280697" y="2473030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E221F-429C-7042-B91A-90F078B0EEEC}">
      <dsp:nvSpPr>
        <dsp:cNvPr id="0" name=""/>
        <dsp:cNvSpPr/>
      </dsp:nvSpPr>
      <dsp:spPr>
        <a:xfrm>
          <a:off x="6292208" y="1774863"/>
          <a:ext cx="280697" cy="180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33"/>
              </a:lnTo>
              <a:lnTo>
                <a:pt x="280697" y="1804433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33BAB9-F908-364E-AD35-B1D606EC0C26}">
      <dsp:nvSpPr>
        <dsp:cNvPr id="0" name=""/>
        <dsp:cNvSpPr/>
      </dsp:nvSpPr>
      <dsp:spPr>
        <a:xfrm>
          <a:off x="6292208" y="1774863"/>
          <a:ext cx="280697" cy="1135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837"/>
              </a:lnTo>
              <a:lnTo>
                <a:pt x="280697" y="1135837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9F6C3-87D8-564A-850F-48052A295D8F}">
      <dsp:nvSpPr>
        <dsp:cNvPr id="0" name=""/>
        <dsp:cNvSpPr/>
      </dsp:nvSpPr>
      <dsp:spPr>
        <a:xfrm>
          <a:off x="6292208" y="1774863"/>
          <a:ext cx="280697" cy="467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240"/>
              </a:lnTo>
              <a:lnTo>
                <a:pt x="280697" y="467240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CA7795-035A-4D45-A448-1A02E7D8020C}">
      <dsp:nvSpPr>
        <dsp:cNvPr id="0" name=""/>
        <dsp:cNvSpPr/>
      </dsp:nvSpPr>
      <dsp:spPr>
        <a:xfrm>
          <a:off x="3733762" y="505302"/>
          <a:ext cx="2935119" cy="798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841"/>
              </a:lnTo>
              <a:lnTo>
                <a:pt x="2935119" y="699841"/>
              </a:lnTo>
              <a:lnTo>
                <a:pt x="2935119" y="798718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E20FCB-A156-7048-B036-368C45A2016B}">
      <dsp:nvSpPr>
        <dsp:cNvPr id="0" name=""/>
        <dsp:cNvSpPr/>
      </dsp:nvSpPr>
      <dsp:spPr>
        <a:xfrm>
          <a:off x="4811964" y="1774863"/>
          <a:ext cx="280697" cy="2473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030"/>
              </a:lnTo>
              <a:lnTo>
                <a:pt x="280697" y="2473030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F1F2E8-6B1E-C94D-80F5-EE071241DF31}">
      <dsp:nvSpPr>
        <dsp:cNvPr id="0" name=""/>
        <dsp:cNvSpPr/>
      </dsp:nvSpPr>
      <dsp:spPr>
        <a:xfrm>
          <a:off x="4811964" y="1774863"/>
          <a:ext cx="280697" cy="180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33"/>
              </a:lnTo>
              <a:lnTo>
                <a:pt x="280697" y="1804433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D85B4-C598-7E4C-9911-3E714EC20825}">
      <dsp:nvSpPr>
        <dsp:cNvPr id="0" name=""/>
        <dsp:cNvSpPr/>
      </dsp:nvSpPr>
      <dsp:spPr>
        <a:xfrm>
          <a:off x="4811964" y="1774863"/>
          <a:ext cx="280697" cy="1135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837"/>
              </a:lnTo>
              <a:lnTo>
                <a:pt x="280697" y="1135837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25445-C791-A948-A862-E3D3AD708814}">
      <dsp:nvSpPr>
        <dsp:cNvPr id="0" name=""/>
        <dsp:cNvSpPr/>
      </dsp:nvSpPr>
      <dsp:spPr>
        <a:xfrm>
          <a:off x="4811964" y="1774863"/>
          <a:ext cx="280697" cy="467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240"/>
              </a:lnTo>
              <a:lnTo>
                <a:pt x="280697" y="467240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E74E6-47A6-4A40-B13C-02A4B50555C8}">
      <dsp:nvSpPr>
        <dsp:cNvPr id="0" name=""/>
        <dsp:cNvSpPr/>
      </dsp:nvSpPr>
      <dsp:spPr>
        <a:xfrm>
          <a:off x="3733762" y="505302"/>
          <a:ext cx="1454875" cy="798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9841"/>
              </a:lnTo>
              <a:lnTo>
                <a:pt x="1454875" y="699841"/>
              </a:lnTo>
              <a:lnTo>
                <a:pt x="1454875" y="798718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DF9B1-299F-2742-B22F-8F8C9B98EACE}">
      <dsp:nvSpPr>
        <dsp:cNvPr id="0" name=""/>
        <dsp:cNvSpPr/>
      </dsp:nvSpPr>
      <dsp:spPr>
        <a:xfrm>
          <a:off x="3347220" y="1774863"/>
          <a:ext cx="280697" cy="2473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030"/>
              </a:lnTo>
              <a:lnTo>
                <a:pt x="280697" y="2473030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809A29-5407-904B-8CF8-86ED4A91EFEB}">
      <dsp:nvSpPr>
        <dsp:cNvPr id="0" name=""/>
        <dsp:cNvSpPr/>
      </dsp:nvSpPr>
      <dsp:spPr>
        <a:xfrm>
          <a:off x="3347220" y="1774863"/>
          <a:ext cx="280697" cy="180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33"/>
              </a:lnTo>
              <a:lnTo>
                <a:pt x="280697" y="1804433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5EF4A-A56C-8D47-B582-081E4C415884}">
      <dsp:nvSpPr>
        <dsp:cNvPr id="0" name=""/>
        <dsp:cNvSpPr/>
      </dsp:nvSpPr>
      <dsp:spPr>
        <a:xfrm>
          <a:off x="3347220" y="1774863"/>
          <a:ext cx="280697" cy="1135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837"/>
              </a:lnTo>
              <a:lnTo>
                <a:pt x="280697" y="1135837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26CF0-F336-7F47-B2F0-18A8303BF1EA}">
      <dsp:nvSpPr>
        <dsp:cNvPr id="0" name=""/>
        <dsp:cNvSpPr/>
      </dsp:nvSpPr>
      <dsp:spPr>
        <a:xfrm>
          <a:off x="3347220" y="1774863"/>
          <a:ext cx="280697" cy="467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240"/>
              </a:lnTo>
              <a:lnTo>
                <a:pt x="280697" y="467240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89255-ADCE-104E-91FB-0F9BC77353A3}">
      <dsp:nvSpPr>
        <dsp:cNvPr id="0" name=""/>
        <dsp:cNvSpPr/>
      </dsp:nvSpPr>
      <dsp:spPr>
        <a:xfrm>
          <a:off x="3678174" y="505302"/>
          <a:ext cx="91440" cy="798718"/>
        </a:xfrm>
        <a:custGeom>
          <a:avLst/>
          <a:gdLst/>
          <a:ahLst/>
          <a:cxnLst/>
          <a:rect l="0" t="0" r="0" b="0"/>
          <a:pathLst>
            <a:path>
              <a:moveTo>
                <a:pt x="55588" y="0"/>
              </a:moveTo>
              <a:lnTo>
                <a:pt x="55588" y="699841"/>
              </a:lnTo>
              <a:lnTo>
                <a:pt x="45720" y="699841"/>
              </a:lnTo>
              <a:lnTo>
                <a:pt x="45720" y="7987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0BCC25-798D-FE42-9C5F-6F5F831AAC27}">
      <dsp:nvSpPr>
        <dsp:cNvPr id="0" name=""/>
        <dsp:cNvSpPr/>
      </dsp:nvSpPr>
      <dsp:spPr>
        <a:xfrm>
          <a:off x="1851494" y="1774863"/>
          <a:ext cx="280697" cy="2473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030"/>
              </a:lnTo>
              <a:lnTo>
                <a:pt x="280697" y="2473030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7B35D-E9F8-8C4A-BCD4-FDA2357BD519}">
      <dsp:nvSpPr>
        <dsp:cNvPr id="0" name=""/>
        <dsp:cNvSpPr/>
      </dsp:nvSpPr>
      <dsp:spPr>
        <a:xfrm>
          <a:off x="1851494" y="1774863"/>
          <a:ext cx="280697" cy="180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33"/>
              </a:lnTo>
              <a:lnTo>
                <a:pt x="280697" y="1804433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44AB3-0A61-DB46-9797-7904BF20FCB9}">
      <dsp:nvSpPr>
        <dsp:cNvPr id="0" name=""/>
        <dsp:cNvSpPr/>
      </dsp:nvSpPr>
      <dsp:spPr>
        <a:xfrm>
          <a:off x="1851494" y="1774863"/>
          <a:ext cx="280697" cy="1135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837"/>
              </a:lnTo>
              <a:lnTo>
                <a:pt x="280697" y="1135837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F7122-03B7-C147-8E51-0B9D291660E1}">
      <dsp:nvSpPr>
        <dsp:cNvPr id="0" name=""/>
        <dsp:cNvSpPr/>
      </dsp:nvSpPr>
      <dsp:spPr>
        <a:xfrm>
          <a:off x="1851494" y="1774863"/>
          <a:ext cx="280697" cy="467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240"/>
              </a:lnTo>
              <a:lnTo>
                <a:pt x="280697" y="467240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8FD4F-F31E-5443-A943-620A3709D7E1}">
      <dsp:nvSpPr>
        <dsp:cNvPr id="0" name=""/>
        <dsp:cNvSpPr/>
      </dsp:nvSpPr>
      <dsp:spPr>
        <a:xfrm>
          <a:off x="2228168" y="505302"/>
          <a:ext cx="1505594" cy="798718"/>
        </a:xfrm>
        <a:custGeom>
          <a:avLst/>
          <a:gdLst/>
          <a:ahLst/>
          <a:cxnLst/>
          <a:rect l="0" t="0" r="0" b="0"/>
          <a:pathLst>
            <a:path>
              <a:moveTo>
                <a:pt x="1505594" y="0"/>
              </a:moveTo>
              <a:lnTo>
                <a:pt x="1505594" y="699841"/>
              </a:lnTo>
              <a:lnTo>
                <a:pt x="0" y="699841"/>
              </a:lnTo>
              <a:lnTo>
                <a:pt x="0" y="798718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FE149-9142-D840-AA72-A43A2163EAB3}">
      <dsp:nvSpPr>
        <dsp:cNvPr id="0" name=""/>
        <dsp:cNvSpPr/>
      </dsp:nvSpPr>
      <dsp:spPr>
        <a:xfrm>
          <a:off x="340277" y="1774863"/>
          <a:ext cx="280697" cy="2422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2673"/>
              </a:lnTo>
              <a:lnTo>
                <a:pt x="280697" y="2422673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A08767-F792-A348-9413-3EBFDEF32DC5}">
      <dsp:nvSpPr>
        <dsp:cNvPr id="0" name=""/>
        <dsp:cNvSpPr/>
      </dsp:nvSpPr>
      <dsp:spPr>
        <a:xfrm>
          <a:off x="340277" y="1774863"/>
          <a:ext cx="280697" cy="1804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433"/>
              </a:lnTo>
              <a:lnTo>
                <a:pt x="280697" y="1804433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67050-36D0-8740-BF56-AA46CCDF68A6}">
      <dsp:nvSpPr>
        <dsp:cNvPr id="0" name=""/>
        <dsp:cNvSpPr/>
      </dsp:nvSpPr>
      <dsp:spPr>
        <a:xfrm>
          <a:off x="340277" y="1774863"/>
          <a:ext cx="280697" cy="1135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5837"/>
              </a:lnTo>
              <a:lnTo>
                <a:pt x="280697" y="1135837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655F3-9FDA-5F47-A9E6-7BFDAE47D146}">
      <dsp:nvSpPr>
        <dsp:cNvPr id="0" name=""/>
        <dsp:cNvSpPr/>
      </dsp:nvSpPr>
      <dsp:spPr>
        <a:xfrm>
          <a:off x="340277" y="1774863"/>
          <a:ext cx="280697" cy="467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7240"/>
              </a:lnTo>
              <a:lnTo>
                <a:pt x="280697" y="467240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3F8D3-1C61-834A-828F-0510EB8A3B80}">
      <dsp:nvSpPr>
        <dsp:cNvPr id="0" name=""/>
        <dsp:cNvSpPr/>
      </dsp:nvSpPr>
      <dsp:spPr>
        <a:xfrm>
          <a:off x="716951" y="505302"/>
          <a:ext cx="3016811" cy="798718"/>
        </a:xfrm>
        <a:custGeom>
          <a:avLst/>
          <a:gdLst/>
          <a:ahLst/>
          <a:cxnLst/>
          <a:rect l="0" t="0" r="0" b="0"/>
          <a:pathLst>
            <a:path>
              <a:moveTo>
                <a:pt x="3016811" y="0"/>
              </a:moveTo>
              <a:lnTo>
                <a:pt x="3016811" y="699841"/>
              </a:lnTo>
              <a:lnTo>
                <a:pt x="0" y="699841"/>
              </a:lnTo>
              <a:lnTo>
                <a:pt x="0" y="798718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1690CC-4C59-E04E-8F9B-1932FD4C0670}">
      <dsp:nvSpPr>
        <dsp:cNvPr id="0" name=""/>
        <dsp:cNvSpPr/>
      </dsp:nvSpPr>
      <dsp:spPr>
        <a:xfrm>
          <a:off x="2913837" y="34459"/>
          <a:ext cx="1639850" cy="470842"/>
        </a:xfrm>
        <a:prstGeom prst="parallelogram">
          <a:avLst/>
        </a:prstGeom>
        <a:solidFill>
          <a:srgbClr val="FF6B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latin typeface="Lato Black" panose="020F0A02020204030203" pitchFamily="34" charset="0"/>
            </a:rPr>
            <a:t>Name</a:t>
          </a:r>
          <a:br>
            <a:rPr lang="en-US" sz="1600" b="1" i="0" kern="1200" dirty="0">
              <a:latin typeface="Gill Sans Nova SemiBold" panose="020B0502020204020203" pitchFamily="34" charset="0"/>
            </a:rPr>
          </a:br>
          <a:r>
            <a:rPr lang="en-US" sz="1050" b="0" i="0" kern="1200" dirty="0">
              <a:latin typeface="Lato Light" panose="020F0302020204030203" pitchFamily="34" charset="0"/>
            </a:rPr>
            <a:t>Title</a:t>
          </a:r>
          <a:endParaRPr lang="en-US" sz="1200" b="0" i="0" kern="1200" dirty="0">
            <a:latin typeface="Lato Light" panose="020F0302020204030203" pitchFamily="34" charset="0"/>
          </a:endParaRPr>
        </a:p>
      </dsp:txBody>
      <dsp:txXfrm>
        <a:off x="3099537" y="87778"/>
        <a:ext cx="1268450" cy="364204"/>
      </dsp:txXfrm>
    </dsp:sp>
    <dsp:sp modelId="{1D494E1A-1A63-F348-B917-27E138016B85}">
      <dsp:nvSpPr>
        <dsp:cNvPr id="0" name=""/>
        <dsp:cNvSpPr/>
      </dsp:nvSpPr>
      <dsp:spPr>
        <a:xfrm>
          <a:off x="246109" y="1304020"/>
          <a:ext cx="941685" cy="470842"/>
        </a:xfrm>
        <a:prstGeom prst="parallelogram">
          <a:avLst/>
        </a:prstGeom>
        <a:solidFill>
          <a:srgbClr val="46BB9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Lato Black" panose="020F0A02020204030203" pitchFamily="34" charset="0"/>
            </a:rPr>
            <a:t>[Text]</a:t>
          </a:r>
          <a:endParaRPr lang="en-US" sz="1600" kern="1200" baseline="0" dirty="0">
            <a:latin typeface="Lato Black" panose="020F0A02020204030203" pitchFamily="34" charset="0"/>
          </a:endParaRPr>
        </a:p>
      </dsp:txBody>
      <dsp:txXfrm>
        <a:off x="373629" y="1367780"/>
        <a:ext cx="686645" cy="343322"/>
      </dsp:txXfrm>
    </dsp:sp>
    <dsp:sp modelId="{3FADF324-486F-7244-9A97-D2603C93D239}">
      <dsp:nvSpPr>
        <dsp:cNvPr id="0" name=""/>
        <dsp:cNvSpPr/>
      </dsp:nvSpPr>
      <dsp:spPr>
        <a:xfrm>
          <a:off x="620975" y="2006682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sp:txBody>
      <dsp:txXfrm>
        <a:off x="748495" y="2070442"/>
        <a:ext cx="686645" cy="343322"/>
      </dsp:txXfrm>
    </dsp:sp>
    <dsp:sp modelId="{EEB6D142-4D57-AB43-B574-AEB8B109CA3D}">
      <dsp:nvSpPr>
        <dsp:cNvPr id="0" name=""/>
        <dsp:cNvSpPr/>
      </dsp:nvSpPr>
      <dsp:spPr>
        <a:xfrm>
          <a:off x="620975" y="2675279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748495" y="2739039"/>
        <a:ext cx="686645" cy="343322"/>
      </dsp:txXfrm>
    </dsp:sp>
    <dsp:sp modelId="{834F3BAE-59D7-0449-BCDD-A0AE2965F26A}">
      <dsp:nvSpPr>
        <dsp:cNvPr id="0" name=""/>
        <dsp:cNvSpPr/>
      </dsp:nvSpPr>
      <dsp:spPr>
        <a:xfrm>
          <a:off x="620975" y="3343875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dirty="0">
              <a:solidFill>
                <a:srgbClr val="333333"/>
              </a:solidFill>
              <a:latin typeface="Lato" panose="020F0502020204030203" pitchFamily="34" charset="0"/>
            </a:rPr>
            <a:t>[</a:t>
          </a: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Text</a:t>
          </a:r>
          <a:r>
            <a:rPr lang="en-US" sz="1600" b="1" i="0" kern="1200" dirty="0">
              <a:solidFill>
                <a:srgbClr val="333333"/>
              </a:solidFill>
              <a:latin typeface="Lato" panose="020F0502020204030203" pitchFamily="34" charset="0"/>
            </a:rPr>
            <a:t>]</a:t>
          </a:r>
          <a:endParaRPr lang="en-US" sz="1600" kern="120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748495" y="3407635"/>
        <a:ext cx="686645" cy="343322"/>
      </dsp:txXfrm>
    </dsp:sp>
    <dsp:sp modelId="{4C88A60A-58CC-4C49-8359-7BD819AB18FE}">
      <dsp:nvSpPr>
        <dsp:cNvPr id="0" name=""/>
        <dsp:cNvSpPr/>
      </dsp:nvSpPr>
      <dsp:spPr>
        <a:xfrm>
          <a:off x="620975" y="3962115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748495" y="4025875"/>
        <a:ext cx="686645" cy="343322"/>
      </dsp:txXfrm>
    </dsp:sp>
    <dsp:sp modelId="{D0CB5A2C-8D0E-1545-8490-A54C718054ED}">
      <dsp:nvSpPr>
        <dsp:cNvPr id="0" name=""/>
        <dsp:cNvSpPr/>
      </dsp:nvSpPr>
      <dsp:spPr>
        <a:xfrm>
          <a:off x="1757325" y="1304020"/>
          <a:ext cx="941685" cy="470842"/>
        </a:xfrm>
        <a:prstGeom prst="parallelogram">
          <a:avLst/>
        </a:prstGeom>
        <a:solidFill>
          <a:srgbClr val="46BB9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baseline="0" dirty="0">
            <a:solidFill>
              <a:schemeClr val="bg1"/>
            </a:solidFill>
            <a:latin typeface="Lato Black" panose="020F0A02020204030203" pitchFamily="34" charset="0"/>
          </a:endParaRPr>
        </a:p>
      </dsp:txBody>
      <dsp:txXfrm>
        <a:off x="1884845" y="1367780"/>
        <a:ext cx="686645" cy="343322"/>
      </dsp:txXfrm>
    </dsp:sp>
    <dsp:sp modelId="{39C25D00-95A8-B740-83E4-1C635FE68988}">
      <dsp:nvSpPr>
        <dsp:cNvPr id="0" name=""/>
        <dsp:cNvSpPr/>
      </dsp:nvSpPr>
      <dsp:spPr>
        <a:xfrm>
          <a:off x="2132191" y="2006682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2259711" y="2070442"/>
        <a:ext cx="686645" cy="343322"/>
      </dsp:txXfrm>
    </dsp:sp>
    <dsp:sp modelId="{A2F8CF50-B368-0F47-8D47-584DFEA0AE2C}">
      <dsp:nvSpPr>
        <dsp:cNvPr id="0" name=""/>
        <dsp:cNvSpPr/>
      </dsp:nvSpPr>
      <dsp:spPr>
        <a:xfrm>
          <a:off x="2132191" y="2675279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2259711" y="2739039"/>
        <a:ext cx="686645" cy="343322"/>
      </dsp:txXfrm>
    </dsp:sp>
    <dsp:sp modelId="{0EF81490-A4ED-4A4D-AE52-6AC08D293F7C}">
      <dsp:nvSpPr>
        <dsp:cNvPr id="0" name=""/>
        <dsp:cNvSpPr/>
      </dsp:nvSpPr>
      <dsp:spPr>
        <a:xfrm>
          <a:off x="2132191" y="3343875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2259711" y="3407635"/>
        <a:ext cx="686645" cy="343322"/>
      </dsp:txXfrm>
    </dsp:sp>
    <dsp:sp modelId="{84952419-EF4F-5B4A-875C-95D99BB765FC}">
      <dsp:nvSpPr>
        <dsp:cNvPr id="0" name=""/>
        <dsp:cNvSpPr/>
      </dsp:nvSpPr>
      <dsp:spPr>
        <a:xfrm>
          <a:off x="2132191" y="4012472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2259711" y="4076232"/>
        <a:ext cx="686645" cy="343322"/>
      </dsp:txXfrm>
    </dsp:sp>
    <dsp:sp modelId="{393287F5-3781-7D4F-A926-C5A50CC050C3}">
      <dsp:nvSpPr>
        <dsp:cNvPr id="0" name=""/>
        <dsp:cNvSpPr/>
      </dsp:nvSpPr>
      <dsp:spPr>
        <a:xfrm>
          <a:off x="3253051" y="1304020"/>
          <a:ext cx="941685" cy="470842"/>
        </a:xfrm>
        <a:prstGeom prst="parallelogram">
          <a:avLst/>
        </a:prstGeom>
        <a:solidFill>
          <a:srgbClr val="46BB9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baseline="0" dirty="0">
            <a:latin typeface="Lato Black" panose="020F0A02020204030203" pitchFamily="34" charset="0"/>
          </a:endParaRPr>
        </a:p>
      </dsp:txBody>
      <dsp:txXfrm>
        <a:off x="3380571" y="1367780"/>
        <a:ext cx="686645" cy="343322"/>
      </dsp:txXfrm>
    </dsp:sp>
    <dsp:sp modelId="{E342287A-D7FA-CE43-B1D4-87CA92E65831}">
      <dsp:nvSpPr>
        <dsp:cNvPr id="0" name=""/>
        <dsp:cNvSpPr/>
      </dsp:nvSpPr>
      <dsp:spPr>
        <a:xfrm>
          <a:off x="3627917" y="2006682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sp:txBody>
      <dsp:txXfrm>
        <a:off x="3755437" y="2070442"/>
        <a:ext cx="686645" cy="343322"/>
      </dsp:txXfrm>
    </dsp:sp>
    <dsp:sp modelId="{231A02E1-C587-EC47-AC01-2F04C53A08FE}">
      <dsp:nvSpPr>
        <dsp:cNvPr id="0" name=""/>
        <dsp:cNvSpPr/>
      </dsp:nvSpPr>
      <dsp:spPr>
        <a:xfrm>
          <a:off x="3627917" y="2675279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3755437" y="2739039"/>
        <a:ext cx="686645" cy="343322"/>
      </dsp:txXfrm>
    </dsp:sp>
    <dsp:sp modelId="{A6F0D143-2E1C-5349-B891-36B2B902C0D6}">
      <dsp:nvSpPr>
        <dsp:cNvPr id="0" name=""/>
        <dsp:cNvSpPr/>
      </dsp:nvSpPr>
      <dsp:spPr>
        <a:xfrm>
          <a:off x="3627917" y="3343875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3755437" y="3407635"/>
        <a:ext cx="686645" cy="343322"/>
      </dsp:txXfrm>
    </dsp:sp>
    <dsp:sp modelId="{124A9B5F-D80C-9148-A0C8-69347109427A}">
      <dsp:nvSpPr>
        <dsp:cNvPr id="0" name=""/>
        <dsp:cNvSpPr/>
      </dsp:nvSpPr>
      <dsp:spPr>
        <a:xfrm>
          <a:off x="3627917" y="4012472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3755437" y="4076232"/>
        <a:ext cx="686645" cy="343322"/>
      </dsp:txXfrm>
    </dsp:sp>
    <dsp:sp modelId="{233825D6-7527-D04B-ACAB-DDAB34AFDBE9}">
      <dsp:nvSpPr>
        <dsp:cNvPr id="0" name=""/>
        <dsp:cNvSpPr/>
      </dsp:nvSpPr>
      <dsp:spPr>
        <a:xfrm>
          <a:off x="4717795" y="1304020"/>
          <a:ext cx="941685" cy="470842"/>
        </a:xfrm>
        <a:prstGeom prst="parallelogram">
          <a:avLst/>
        </a:prstGeom>
        <a:solidFill>
          <a:srgbClr val="46BB9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Lato Black" panose="020F0A02020204030203" pitchFamily="34" charset="0"/>
            </a:rPr>
            <a:t>[Text]</a:t>
          </a:r>
          <a:endParaRPr lang="en-US" sz="1600" kern="1200" baseline="0" dirty="0">
            <a:latin typeface="Lato Black" panose="020F0A02020204030203" pitchFamily="34" charset="0"/>
          </a:endParaRPr>
        </a:p>
      </dsp:txBody>
      <dsp:txXfrm>
        <a:off x="4845315" y="1367780"/>
        <a:ext cx="686645" cy="343322"/>
      </dsp:txXfrm>
    </dsp:sp>
    <dsp:sp modelId="{5E61E512-8675-4541-AD09-ECA668EB70EA}">
      <dsp:nvSpPr>
        <dsp:cNvPr id="0" name=""/>
        <dsp:cNvSpPr/>
      </dsp:nvSpPr>
      <dsp:spPr>
        <a:xfrm>
          <a:off x="5092661" y="2006682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5220181" y="2070442"/>
        <a:ext cx="686645" cy="343322"/>
      </dsp:txXfrm>
    </dsp:sp>
    <dsp:sp modelId="{C32AB183-049F-9D49-B6AE-D68B90F3A921}">
      <dsp:nvSpPr>
        <dsp:cNvPr id="0" name=""/>
        <dsp:cNvSpPr/>
      </dsp:nvSpPr>
      <dsp:spPr>
        <a:xfrm>
          <a:off x="5092661" y="2675279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5220181" y="2739039"/>
        <a:ext cx="686645" cy="343322"/>
      </dsp:txXfrm>
    </dsp:sp>
    <dsp:sp modelId="{EA8B592B-46BF-F14B-A5A6-8EA2BCAC41E9}">
      <dsp:nvSpPr>
        <dsp:cNvPr id="0" name=""/>
        <dsp:cNvSpPr/>
      </dsp:nvSpPr>
      <dsp:spPr>
        <a:xfrm>
          <a:off x="5092661" y="3343875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5220181" y="3407635"/>
        <a:ext cx="686645" cy="343322"/>
      </dsp:txXfrm>
    </dsp:sp>
    <dsp:sp modelId="{50F3E8E5-28FE-3143-A774-E66BD323F0C1}">
      <dsp:nvSpPr>
        <dsp:cNvPr id="0" name=""/>
        <dsp:cNvSpPr/>
      </dsp:nvSpPr>
      <dsp:spPr>
        <a:xfrm>
          <a:off x="5092661" y="4012472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5220181" y="4076232"/>
        <a:ext cx="686645" cy="343322"/>
      </dsp:txXfrm>
    </dsp:sp>
    <dsp:sp modelId="{E00513F1-6BD4-7A4C-9053-6E0782CD5001}">
      <dsp:nvSpPr>
        <dsp:cNvPr id="0" name=""/>
        <dsp:cNvSpPr/>
      </dsp:nvSpPr>
      <dsp:spPr>
        <a:xfrm>
          <a:off x="6198040" y="1304020"/>
          <a:ext cx="941685" cy="470842"/>
        </a:xfrm>
        <a:prstGeom prst="parallelogram">
          <a:avLst/>
        </a:prstGeom>
        <a:solidFill>
          <a:srgbClr val="46BB9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latin typeface="Lato Black" panose="020F0A02020204030203" pitchFamily="34" charset="0"/>
            </a:rPr>
            <a:t>[Text]</a:t>
          </a:r>
          <a:endParaRPr lang="en-US" sz="1600" kern="1200" baseline="0" dirty="0">
            <a:latin typeface="Lato Black" panose="020F0A02020204030203" pitchFamily="34" charset="0"/>
          </a:endParaRPr>
        </a:p>
      </dsp:txBody>
      <dsp:txXfrm>
        <a:off x="6325560" y="1367780"/>
        <a:ext cx="686645" cy="343322"/>
      </dsp:txXfrm>
    </dsp:sp>
    <dsp:sp modelId="{0541D309-5438-7349-AF32-B0A8A7E7D426}">
      <dsp:nvSpPr>
        <dsp:cNvPr id="0" name=""/>
        <dsp:cNvSpPr/>
      </dsp:nvSpPr>
      <dsp:spPr>
        <a:xfrm>
          <a:off x="6572906" y="2006682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6700426" y="2070442"/>
        <a:ext cx="686645" cy="343322"/>
      </dsp:txXfrm>
    </dsp:sp>
    <dsp:sp modelId="{205064A5-1387-D74E-9FB3-CC2FC358877E}">
      <dsp:nvSpPr>
        <dsp:cNvPr id="0" name=""/>
        <dsp:cNvSpPr/>
      </dsp:nvSpPr>
      <dsp:spPr>
        <a:xfrm>
          <a:off x="6572906" y="2675279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6700426" y="2739039"/>
        <a:ext cx="686645" cy="343322"/>
      </dsp:txXfrm>
    </dsp:sp>
    <dsp:sp modelId="{24BED9D9-683C-5C4C-9166-A3C7270231FC}">
      <dsp:nvSpPr>
        <dsp:cNvPr id="0" name=""/>
        <dsp:cNvSpPr/>
      </dsp:nvSpPr>
      <dsp:spPr>
        <a:xfrm>
          <a:off x="6572906" y="3343875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6700426" y="3407635"/>
        <a:ext cx="686645" cy="343322"/>
      </dsp:txXfrm>
    </dsp:sp>
    <dsp:sp modelId="{5CADAAD0-F08D-F946-8848-E00A667F3B1E}">
      <dsp:nvSpPr>
        <dsp:cNvPr id="0" name=""/>
        <dsp:cNvSpPr/>
      </dsp:nvSpPr>
      <dsp:spPr>
        <a:xfrm>
          <a:off x="6572906" y="4012472"/>
          <a:ext cx="941685" cy="470842"/>
        </a:xfrm>
        <a:prstGeom prst="parallelogram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60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6700426" y="4076232"/>
        <a:ext cx="686645" cy="343322"/>
      </dsp:txXfrm>
    </dsp:sp>
    <dsp:sp modelId="{619821BC-1458-C648-AF80-373772741B2B}">
      <dsp:nvSpPr>
        <dsp:cNvPr id="0" name=""/>
        <dsp:cNvSpPr/>
      </dsp:nvSpPr>
      <dsp:spPr>
        <a:xfrm>
          <a:off x="2231586" y="599183"/>
          <a:ext cx="1214124" cy="470842"/>
        </a:xfrm>
        <a:prstGeom prst="parallelogram">
          <a:avLst/>
        </a:prstGeom>
        <a:solidFill>
          <a:srgbClr val="00ACC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>
            <a:latin typeface="Lato Black" panose="020F0A02020204030203" pitchFamily="34" charset="0"/>
          </a:endParaRPr>
        </a:p>
      </dsp:txBody>
      <dsp:txXfrm>
        <a:off x="2381809" y="657440"/>
        <a:ext cx="913678" cy="354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43CC1C-CC99-E249-B1B7-0491D26E63FA}">
      <dsp:nvSpPr>
        <dsp:cNvPr id="0" name=""/>
        <dsp:cNvSpPr/>
      </dsp:nvSpPr>
      <dsp:spPr>
        <a:xfrm>
          <a:off x="768005" y="2312"/>
          <a:ext cx="1307703" cy="523081"/>
        </a:xfrm>
        <a:prstGeom prst="chevron">
          <a:avLst/>
        </a:prstGeom>
        <a:solidFill>
          <a:srgbClr val="FF6B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Lato" panose="020F0502020204030203" pitchFamily="34" charset="0"/>
            </a:rPr>
            <a:t>Date</a:t>
          </a:r>
        </a:p>
      </dsp:txBody>
      <dsp:txXfrm>
        <a:off x="1029546" y="2312"/>
        <a:ext cx="784622" cy="523081"/>
      </dsp:txXfrm>
    </dsp:sp>
    <dsp:sp modelId="{5E3EDCB0-64DB-B343-9006-C6794D835F46}">
      <dsp:nvSpPr>
        <dsp:cNvPr id="0" name=""/>
        <dsp:cNvSpPr/>
      </dsp:nvSpPr>
      <dsp:spPr>
        <a:xfrm>
          <a:off x="1905707" y="46774"/>
          <a:ext cx="4110092" cy="434157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</a:p>
      </dsp:txBody>
      <dsp:txXfrm>
        <a:off x="2122786" y="46774"/>
        <a:ext cx="3675935" cy="434157"/>
      </dsp:txXfrm>
    </dsp:sp>
    <dsp:sp modelId="{CFA84FD4-E3D0-7848-9C77-EF0C405A7E76}">
      <dsp:nvSpPr>
        <dsp:cNvPr id="0" name=""/>
        <dsp:cNvSpPr/>
      </dsp:nvSpPr>
      <dsp:spPr>
        <a:xfrm>
          <a:off x="5863844" y="46774"/>
          <a:ext cx="1496149" cy="434157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baseline="0" dirty="0">
              <a:latin typeface="Lato" panose="020F0502020204030203" pitchFamily="34" charset="0"/>
            </a:rPr>
            <a:t>Location</a:t>
          </a:r>
        </a:p>
      </dsp:txBody>
      <dsp:txXfrm>
        <a:off x="6080923" y="46774"/>
        <a:ext cx="1061992" cy="434157"/>
      </dsp:txXfrm>
    </dsp:sp>
    <dsp:sp modelId="{1BC22535-FF64-A44B-B8BA-6864BD44B0FA}">
      <dsp:nvSpPr>
        <dsp:cNvPr id="0" name=""/>
        <dsp:cNvSpPr/>
      </dsp:nvSpPr>
      <dsp:spPr>
        <a:xfrm>
          <a:off x="768005" y="598624"/>
          <a:ext cx="1307703" cy="523081"/>
        </a:xfrm>
        <a:prstGeom prst="chevron">
          <a:avLst/>
        </a:prstGeom>
        <a:solidFill>
          <a:srgbClr val="FF88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Lato" panose="020F0502020204030203" pitchFamily="34" charset="0"/>
            </a:rPr>
            <a:t>Date</a:t>
          </a:r>
        </a:p>
      </dsp:txBody>
      <dsp:txXfrm>
        <a:off x="1029546" y="598624"/>
        <a:ext cx="784622" cy="523081"/>
      </dsp:txXfrm>
    </dsp:sp>
    <dsp:sp modelId="{B758574E-F973-A24B-B58F-33CB59A6BB9A}">
      <dsp:nvSpPr>
        <dsp:cNvPr id="0" name=""/>
        <dsp:cNvSpPr/>
      </dsp:nvSpPr>
      <dsp:spPr>
        <a:xfrm>
          <a:off x="1905707" y="643086"/>
          <a:ext cx="4110092" cy="434157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kern="1200" baseline="0" dirty="0">
            <a:latin typeface="Lato" panose="020F0502020204030203" pitchFamily="34" charset="0"/>
          </a:endParaRPr>
        </a:p>
      </dsp:txBody>
      <dsp:txXfrm>
        <a:off x="2122786" y="643086"/>
        <a:ext cx="3675935" cy="434157"/>
      </dsp:txXfrm>
    </dsp:sp>
    <dsp:sp modelId="{023811BB-7B24-D643-823D-ABBDA70F71ED}">
      <dsp:nvSpPr>
        <dsp:cNvPr id="0" name=""/>
        <dsp:cNvSpPr/>
      </dsp:nvSpPr>
      <dsp:spPr>
        <a:xfrm>
          <a:off x="5863844" y="643086"/>
          <a:ext cx="1496149" cy="434157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baseline="0" dirty="0">
              <a:latin typeface="Lato" panose="020F0502020204030203" pitchFamily="34" charset="0"/>
            </a:rPr>
            <a:t>Location</a:t>
          </a:r>
        </a:p>
      </dsp:txBody>
      <dsp:txXfrm>
        <a:off x="6080923" y="643086"/>
        <a:ext cx="1061992" cy="434157"/>
      </dsp:txXfrm>
    </dsp:sp>
    <dsp:sp modelId="{53B6B6CE-E18D-7D47-8C6C-C1600F7A94D4}">
      <dsp:nvSpPr>
        <dsp:cNvPr id="0" name=""/>
        <dsp:cNvSpPr/>
      </dsp:nvSpPr>
      <dsp:spPr>
        <a:xfrm>
          <a:off x="768005" y="1194937"/>
          <a:ext cx="1307703" cy="523081"/>
        </a:xfrm>
        <a:prstGeom prst="chevron">
          <a:avLst/>
        </a:prstGeom>
        <a:solidFill>
          <a:srgbClr val="FFA6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latin typeface="Lato" panose="020F0502020204030203" pitchFamily="34" charset="0"/>
            </a:rPr>
            <a:t>Date</a:t>
          </a:r>
        </a:p>
      </dsp:txBody>
      <dsp:txXfrm>
        <a:off x="1029546" y="1194937"/>
        <a:ext cx="784622" cy="523081"/>
      </dsp:txXfrm>
    </dsp:sp>
    <dsp:sp modelId="{34EF4CA1-8AAC-2140-99B6-52AFE2F4BB98}">
      <dsp:nvSpPr>
        <dsp:cNvPr id="0" name=""/>
        <dsp:cNvSpPr/>
      </dsp:nvSpPr>
      <dsp:spPr>
        <a:xfrm>
          <a:off x="1905707" y="1239399"/>
          <a:ext cx="4110092" cy="434157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kern="1200" baseline="0" dirty="0">
            <a:latin typeface="Lato" panose="020F0502020204030203" pitchFamily="34" charset="0"/>
          </a:endParaRPr>
        </a:p>
      </dsp:txBody>
      <dsp:txXfrm>
        <a:off x="2122786" y="1239399"/>
        <a:ext cx="3675935" cy="434157"/>
      </dsp:txXfrm>
    </dsp:sp>
    <dsp:sp modelId="{3BA126E1-0682-A546-8F49-48826E8C8299}">
      <dsp:nvSpPr>
        <dsp:cNvPr id="0" name=""/>
        <dsp:cNvSpPr/>
      </dsp:nvSpPr>
      <dsp:spPr>
        <a:xfrm>
          <a:off x="5863844" y="1239399"/>
          <a:ext cx="1496149" cy="434157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baseline="0" dirty="0">
              <a:latin typeface="Lato" panose="020F0502020204030203" pitchFamily="34" charset="0"/>
            </a:rPr>
            <a:t>Location</a:t>
          </a:r>
        </a:p>
      </dsp:txBody>
      <dsp:txXfrm>
        <a:off x="6080923" y="1239399"/>
        <a:ext cx="1061992" cy="434157"/>
      </dsp:txXfrm>
    </dsp:sp>
    <dsp:sp modelId="{C907FE11-BC97-F44E-B945-F9D5F10FC03A}">
      <dsp:nvSpPr>
        <dsp:cNvPr id="0" name=""/>
        <dsp:cNvSpPr/>
      </dsp:nvSpPr>
      <dsp:spPr>
        <a:xfrm>
          <a:off x="768005" y="1791250"/>
          <a:ext cx="1307703" cy="523081"/>
        </a:xfrm>
        <a:prstGeom prst="chevron">
          <a:avLst/>
        </a:prstGeom>
        <a:solidFill>
          <a:srgbClr val="FFC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333333"/>
              </a:solidFill>
              <a:latin typeface="Lato" panose="020F0502020204030203" pitchFamily="34" charset="0"/>
            </a:rPr>
            <a:t>Date</a:t>
          </a:r>
        </a:p>
      </dsp:txBody>
      <dsp:txXfrm>
        <a:off x="1029546" y="1791250"/>
        <a:ext cx="784622" cy="523081"/>
      </dsp:txXfrm>
    </dsp:sp>
    <dsp:sp modelId="{A4578580-C7C5-1946-87EE-EDA49A1AD200}">
      <dsp:nvSpPr>
        <dsp:cNvPr id="0" name=""/>
        <dsp:cNvSpPr/>
      </dsp:nvSpPr>
      <dsp:spPr>
        <a:xfrm>
          <a:off x="1905707" y="1835711"/>
          <a:ext cx="4110092" cy="434157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kern="1200" baseline="0" dirty="0">
            <a:latin typeface="Lato" panose="020F0502020204030203" pitchFamily="34" charset="0"/>
          </a:endParaRPr>
        </a:p>
      </dsp:txBody>
      <dsp:txXfrm>
        <a:off x="2122786" y="1835711"/>
        <a:ext cx="3675935" cy="434157"/>
      </dsp:txXfrm>
    </dsp:sp>
    <dsp:sp modelId="{FBF8E0B3-6BE1-D64C-BA71-E2C2D38B038D}">
      <dsp:nvSpPr>
        <dsp:cNvPr id="0" name=""/>
        <dsp:cNvSpPr/>
      </dsp:nvSpPr>
      <dsp:spPr>
        <a:xfrm>
          <a:off x="5863844" y="1835711"/>
          <a:ext cx="1496149" cy="434157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baseline="0" dirty="0">
              <a:latin typeface="Lato" panose="020F0502020204030203" pitchFamily="34" charset="0"/>
            </a:rPr>
            <a:t>Location</a:t>
          </a:r>
        </a:p>
      </dsp:txBody>
      <dsp:txXfrm>
        <a:off x="6080923" y="1835711"/>
        <a:ext cx="1061992" cy="434157"/>
      </dsp:txXfrm>
    </dsp:sp>
    <dsp:sp modelId="{A153634E-0838-EC42-A98F-BE9F5EB0443F}">
      <dsp:nvSpPr>
        <dsp:cNvPr id="0" name=""/>
        <dsp:cNvSpPr/>
      </dsp:nvSpPr>
      <dsp:spPr>
        <a:xfrm>
          <a:off x="768005" y="2387562"/>
          <a:ext cx="1307703" cy="523081"/>
        </a:xfrm>
        <a:prstGeom prst="chevron">
          <a:avLst/>
        </a:prstGeom>
        <a:solidFill>
          <a:srgbClr val="FFE1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333333"/>
              </a:solidFill>
              <a:latin typeface="Lato" panose="020F0502020204030203" pitchFamily="34" charset="0"/>
            </a:rPr>
            <a:t>Date</a:t>
          </a:r>
        </a:p>
      </dsp:txBody>
      <dsp:txXfrm>
        <a:off x="1029546" y="2387562"/>
        <a:ext cx="784622" cy="523081"/>
      </dsp:txXfrm>
    </dsp:sp>
    <dsp:sp modelId="{F633764D-823E-F044-B861-A5950C50ACCF}">
      <dsp:nvSpPr>
        <dsp:cNvPr id="0" name=""/>
        <dsp:cNvSpPr/>
      </dsp:nvSpPr>
      <dsp:spPr>
        <a:xfrm>
          <a:off x="1905707" y="2432024"/>
          <a:ext cx="4110092" cy="434157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kern="1200" baseline="0" dirty="0">
            <a:latin typeface="Lato" panose="020F0502020204030203" pitchFamily="34" charset="0"/>
          </a:endParaRPr>
        </a:p>
      </dsp:txBody>
      <dsp:txXfrm>
        <a:off x="2122786" y="2432024"/>
        <a:ext cx="3675935" cy="434157"/>
      </dsp:txXfrm>
    </dsp:sp>
    <dsp:sp modelId="{3DB77C4B-7407-C847-B3BC-7BE02460F1EE}">
      <dsp:nvSpPr>
        <dsp:cNvPr id="0" name=""/>
        <dsp:cNvSpPr/>
      </dsp:nvSpPr>
      <dsp:spPr>
        <a:xfrm>
          <a:off x="5863844" y="2432024"/>
          <a:ext cx="1496149" cy="434157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baseline="0" dirty="0">
              <a:latin typeface="Lato" panose="020F0502020204030203" pitchFamily="34" charset="0"/>
            </a:rPr>
            <a:t>Location</a:t>
          </a:r>
        </a:p>
      </dsp:txBody>
      <dsp:txXfrm>
        <a:off x="6080923" y="2432024"/>
        <a:ext cx="1061992" cy="434157"/>
      </dsp:txXfrm>
    </dsp:sp>
    <dsp:sp modelId="{258F8AEE-A992-0E4A-9682-80EC9D650EB3}">
      <dsp:nvSpPr>
        <dsp:cNvPr id="0" name=""/>
        <dsp:cNvSpPr/>
      </dsp:nvSpPr>
      <dsp:spPr>
        <a:xfrm>
          <a:off x="768005" y="2983875"/>
          <a:ext cx="1307703" cy="523081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333333"/>
              </a:solidFill>
              <a:latin typeface="Lato" panose="020F0502020204030203" pitchFamily="34" charset="0"/>
            </a:rPr>
            <a:t>Date</a:t>
          </a:r>
        </a:p>
      </dsp:txBody>
      <dsp:txXfrm>
        <a:off x="1029546" y="2983875"/>
        <a:ext cx="784622" cy="523081"/>
      </dsp:txXfrm>
    </dsp:sp>
    <dsp:sp modelId="{B5ECE1A8-FA36-BC41-A272-FEA202DD5F60}">
      <dsp:nvSpPr>
        <dsp:cNvPr id="0" name=""/>
        <dsp:cNvSpPr/>
      </dsp:nvSpPr>
      <dsp:spPr>
        <a:xfrm>
          <a:off x="1905707" y="3028337"/>
          <a:ext cx="4110092" cy="434157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kern="1200" baseline="0" dirty="0">
            <a:latin typeface="Lato" panose="020F0502020204030203" pitchFamily="34" charset="0"/>
          </a:endParaRPr>
        </a:p>
      </dsp:txBody>
      <dsp:txXfrm>
        <a:off x="2122786" y="3028337"/>
        <a:ext cx="3675935" cy="434157"/>
      </dsp:txXfrm>
    </dsp:sp>
    <dsp:sp modelId="{438FB593-75B1-1149-B563-9512D36B789E}">
      <dsp:nvSpPr>
        <dsp:cNvPr id="0" name=""/>
        <dsp:cNvSpPr/>
      </dsp:nvSpPr>
      <dsp:spPr>
        <a:xfrm>
          <a:off x="5863844" y="3028337"/>
          <a:ext cx="1496149" cy="434157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baseline="0" dirty="0">
              <a:latin typeface="Lato" panose="020F0502020204030203" pitchFamily="34" charset="0"/>
            </a:rPr>
            <a:t>Location</a:t>
          </a:r>
        </a:p>
      </dsp:txBody>
      <dsp:txXfrm>
        <a:off x="6080923" y="3028337"/>
        <a:ext cx="1061992" cy="434157"/>
      </dsp:txXfrm>
    </dsp:sp>
    <dsp:sp modelId="{50B4C345-C15C-834F-B71C-5034D491B358}">
      <dsp:nvSpPr>
        <dsp:cNvPr id="0" name=""/>
        <dsp:cNvSpPr/>
      </dsp:nvSpPr>
      <dsp:spPr>
        <a:xfrm>
          <a:off x="768005" y="3580187"/>
          <a:ext cx="1307703" cy="523081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333333"/>
              </a:solidFill>
              <a:latin typeface="Lato" panose="020F0502020204030203" pitchFamily="34" charset="0"/>
            </a:rPr>
            <a:t>Date</a:t>
          </a:r>
        </a:p>
      </dsp:txBody>
      <dsp:txXfrm>
        <a:off x="1029546" y="3580187"/>
        <a:ext cx="784622" cy="523081"/>
      </dsp:txXfrm>
    </dsp:sp>
    <dsp:sp modelId="{0949BEA4-05CD-D146-B070-119E419ED9E7}">
      <dsp:nvSpPr>
        <dsp:cNvPr id="0" name=""/>
        <dsp:cNvSpPr/>
      </dsp:nvSpPr>
      <dsp:spPr>
        <a:xfrm>
          <a:off x="1905707" y="3624649"/>
          <a:ext cx="4110092" cy="434157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kern="1200" baseline="0" dirty="0">
            <a:latin typeface="Lato" panose="020F0502020204030203" pitchFamily="34" charset="0"/>
          </a:endParaRPr>
        </a:p>
      </dsp:txBody>
      <dsp:txXfrm>
        <a:off x="2122786" y="3624649"/>
        <a:ext cx="3675935" cy="434157"/>
      </dsp:txXfrm>
    </dsp:sp>
    <dsp:sp modelId="{C3A0FCF6-4C92-744C-95FE-8A1BCA3BA3D3}">
      <dsp:nvSpPr>
        <dsp:cNvPr id="0" name=""/>
        <dsp:cNvSpPr/>
      </dsp:nvSpPr>
      <dsp:spPr>
        <a:xfrm>
          <a:off x="5863844" y="3624649"/>
          <a:ext cx="1496149" cy="434157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baseline="0" dirty="0">
              <a:latin typeface="Lato" panose="020F0502020204030203" pitchFamily="34" charset="0"/>
            </a:rPr>
            <a:t>Location</a:t>
          </a:r>
        </a:p>
      </dsp:txBody>
      <dsp:txXfrm>
        <a:off x="6080923" y="3624649"/>
        <a:ext cx="1061992" cy="434157"/>
      </dsp:txXfrm>
    </dsp:sp>
    <dsp:sp modelId="{7EFADAAA-CD40-2F4E-88D9-4BC452E74615}">
      <dsp:nvSpPr>
        <dsp:cNvPr id="0" name=""/>
        <dsp:cNvSpPr/>
      </dsp:nvSpPr>
      <dsp:spPr>
        <a:xfrm>
          <a:off x="768005" y="4176500"/>
          <a:ext cx="1307703" cy="523081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333333"/>
              </a:solidFill>
              <a:latin typeface="Lato" panose="020F0502020204030203" pitchFamily="34" charset="0"/>
            </a:rPr>
            <a:t>Date</a:t>
          </a:r>
        </a:p>
      </dsp:txBody>
      <dsp:txXfrm>
        <a:off x="1029546" y="4176500"/>
        <a:ext cx="784622" cy="523081"/>
      </dsp:txXfrm>
    </dsp:sp>
    <dsp:sp modelId="{06A541C3-BBE9-5B41-B1E7-58F42657F821}">
      <dsp:nvSpPr>
        <dsp:cNvPr id="0" name=""/>
        <dsp:cNvSpPr/>
      </dsp:nvSpPr>
      <dsp:spPr>
        <a:xfrm>
          <a:off x="1905707" y="4220962"/>
          <a:ext cx="4110092" cy="434157"/>
        </a:xfrm>
        <a:prstGeom prst="chevron">
          <a:avLst/>
        </a:prstGeom>
        <a:solidFill>
          <a:schemeClr val="bg1">
            <a:lumMod val="8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>
              <a:solidFill>
                <a:srgbClr val="FF6B00"/>
              </a:solidFill>
              <a:latin typeface="Lato" panose="020F0502020204030203" pitchFamily="34" charset="0"/>
            </a:rPr>
            <a:t>Event Title</a:t>
          </a:r>
          <a:endParaRPr lang="en-US" sz="1800" kern="1200" baseline="0" dirty="0">
            <a:latin typeface="Lato" panose="020F0502020204030203" pitchFamily="34" charset="0"/>
          </a:endParaRPr>
        </a:p>
      </dsp:txBody>
      <dsp:txXfrm>
        <a:off x="2122786" y="4220962"/>
        <a:ext cx="3675935" cy="434157"/>
      </dsp:txXfrm>
    </dsp:sp>
    <dsp:sp modelId="{63FC8015-F680-8D4E-89F8-190B87008042}">
      <dsp:nvSpPr>
        <dsp:cNvPr id="0" name=""/>
        <dsp:cNvSpPr/>
      </dsp:nvSpPr>
      <dsp:spPr>
        <a:xfrm>
          <a:off x="5863844" y="4220962"/>
          <a:ext cx="1496149" cy="434157"/>
        </a:xfrm>
        <a:prstGeom prst="chevron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1" kern="1200" baseline="0" dirty="0">
              <a:latin typeface="Lato" panose="020F0502020204030203" pitchFamily="34" charset="0"/>
            </a:rPr>
            <a:t>Location</a:t>
          </a:r>
        </a:p>
      </dsp:txBody>
      <dsp:txXfrm>
        <a:off x="6080923" y="4220962"/>
        <a:ext cx="1061992" cy="434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0FAA9-C526-8D41-B75C-AD9D4E9A7331}">
      <dsp:nvSpPr>
        <dsp:cNvPr id="0" name=""/>
        <dsp:cNvSpPr/>
      </dsp:nvSpPr>
      <dsp:spPr>
        <a:xfrm>
          <a:off x="3968" y="0"/>
          <a:ext cx="952499" cy="4503612"/>
        </a:xfrm>
        <a:prstGeom prst="rect">
          <a:avLst/>
        </a:prstGeom>
        <a:solidFill>
          <a:srgbClr val="FF6B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Lato" panose="020F0502020204030203" pitchFamily="34" charset="0"/>
            </a:rPr>
            <a:t>[Text]</a:t>
          </a:r>
        </a:p>
      </dsp:txBody>
      <dsp:txXfrm>
        <a:off x="3968" y="0"/>
        <a:ext cx="952499" cy="1351083"/>
      </dsp:txXfrm>
    </dsp:sp>
    <dsp:sp modelId="{9EB71FCC-19AE-E745-80EB-B006A785C2CB}">
      <dsp:nvSpPr>
        <dsp:cNvPr id="0" name=""/>
        <dsp:cNvSpPr/>
      </dsp:nvSpPr>
      <dsp:spPr>
        <a:xfrm>
          <a:off x="99218" y="1351193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sp:txBody>
      <dsp:txXfrm>
        <a:off x="99218" y="1351193"/>
        <a:ext cx="761999" cy="656080"/>
      </dsp:txXfrm>
    </dsp:sp>
    <dsp:sp modelId="{5C179296-586C-A340-BE6D-5D228DEBAC82}">
      <dsp:nvSpPr>
        <dsp:cNvPr id="0" name=""/>
        <dsp:cNvSpPr/>
      </dsp:nvSpPr>
      <dsp:spPr>
        <a:xfrm>
          <a:off x="99218" y="2108209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sp:txBody>
      <dsp:txXfrm>
        <a:off x="99218" y="2108209"/>
        <a:ext cx="761999" cy="656080"/>
      </dsp:txXfrm>
    </dsp:sp>
    <dsp:sp modelId="{C148B75D-D623-9D48-8D9B-3F4566C2EF5B}">
      <dsp:nvSpPr>
        <dsp:cNvPr id="0" name=""/>
        <dsp:cNvSpPr/>
      </dsp:nvSpPr>
      <dsp:spPr>
        <a:xfrm>
          <a:off x="99218" y="2865225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sp:txBody>
      <dsp:txXfrm>
        <a:off x="99218" y="2865225"/>
        <a:ext cx="761999" cy="656080"/>
      </dsp:txXfrm>
    </dsp:sp>
    <dsp:sp modelId="{71386569-A302-2341-9F95-16F76D8DD031}">
      <dsp:nvSpPr>
        <dsp:cNvPr id="0" name=""/>
        <dsp:cNvSpPr/>
      </dsp:nvSpPr>
      <dsp:spPr>
        <a:xfrm>
          <a:off x="99218" y="3622241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99218" y="3622241"/>
        <a:ext cx="761999" cy="656080"/>
      </dsp:txXfrm>
    </dsp:sp>
    <dsp:sp modelId="{DA1619BC-540C-614A-8C1A-D80C356A49B5}">
      <dsp:nvSpPr>
        <dsp:cNvPr id="0" name=""/>
        <dsp:cNvSpPr/>
      </dsp:nvSpPr>
      <dsp:spPr>
        <a:xfrm>
          <a:off x="1027906" y="0"/>
          <a:ext cx="952499" cy="4503612"/>
        </a:xfrm>
        <a:prstGeom prst="rect">
          <a:avLst/>
        </a:prstGeom>
        <a:solidFill>
          <a:srgbClr val="FF883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Lato" panose="020F0502020204030203" pitchFamily="34" charset="0"/>
            </a:rPr>
            <a:t>[Text]</a:t>
          </a:r>
        </a:p>
      </dsp:txBody>
      <dsp:txXfrm>
        <a:off x="1027906" y="0"/>
        <a:ext cx="952499" cy="1351083"/>
      </dsp:txXfrm>
    </dsp:sp>
    <dsp:sp modelId="{F6287FE0-A859-0249-9D1C-050F9B33D4F9}">
      <dsp:nvSpPr>
        <dsp:cNvPr id="0" name=""/>
        <dsp:cNvSpPr/>
      </dsp:nvSpPr>
      <dsp:spPr>
        <a:xfrm>
          <a:off x="1123156" y="1351193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1123156" y="1351193"/>
        <a:ext cx="761999" cy="656080"/>
      </dsp:txXfrm>
    </dsp:sp>
    <dsp:sp modelId="{69F2DE99-0A4C-4646-A045-DD25F13148F5}">
      <dsp:nvSpPr>
        <dsp:cNvPr id="0" name=""/>
        <dsp:cNvSpPr/>
      </dsp:nvSpPr>
      <dsp:spPr>
        <a:xfrm>
          <a:off x="1123156" y="2108209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1123156" y="2108209"/>
        <a:ext cx="761999" cy="656080"/>
      </dsp:txXfrm>
    </dsp:sp>
    <dsp:sp modelId="{BBAE93E8-B8B1-CD4F-9643-741AAC30F929}">
      <dsp:nvSpPr>
        <dsp:cNvPr id="0" name=""/>
        <dsp:cNvSpPr/>
      </dsp:nvSpPr>
      <dsp:spPr>
        <a:xfrm>
          <a:off x="1123156" y="2865225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1123156" y="2865225"/>
        <a:ext cx="761999" cy="656080"/>
      </dsp:txXfrm>
    </dsp:sp>
    <dsp:sp modelId="{9CE7AD03-B07E-4B43-934C-28F289A428DB}">
      <dsp:nvSpPr>
        <dsp:cNvPr id="0" name=""/>
        <dsp:cNvSpPr/>
      </dsp:nvSpPr>
      <dsp:spPr>
        <a:xfrm>
          <a:off x="1123156" y="3622241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kern="1200" baseline="0" dirty="0">
            <a:latin typeface="Lato" panose="020F0502020204030203" pitchFamily="34" charset="0"/>
          </a:endParaRPr>
        </a:p>
      </dsp:txBody>
      <dsp:txXfrm>
        <a:off x="1123156" y="3622241"/>
        <a:ext cx="761999" cy="656080"/>
      </dsp:txXfrm>
    </dsp:sp>
    <dsp:sp modelId="{CB9424ED-C4BB-2B42-9319-AC3C6416CDC6}">
      <dsp:nvSpPr>
        <dsp:cNvPr id="0" name=""/>
        <dsp:cNvSpPr/>
      </dsp:nvSpPr>
      <dsp:spPr>
        <a:xfrm>
          <a:off x="2051843" y="0"/>
          <a:ext cx="952499" cy="4503612"/>
        </a:xfrm>
        <a:prstGeom prst="rect">
          <a:avLst/>
        </a:prstGeom>
        <a:solidFill>
          <a:srgbClr val="FFA6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chemeClr val="bg1"/>
              </a:solidFill>
              <a:latin typeface="Lato" panose="020F0502020204030203" pitchFamily="34" charset="0"/>
            </a:rPr>
            <a:t>[Text]</a:t>
          </a:r>
        </a:p>
      </dsp:txBody>
      <dsp:txXfrm>
        <a:off x="2051843" y="0"/>
        <a:ext cx="952499" cy="1351083"/>
      </dsp:txXfrm>
    </dsp:sp>
    <dsp:sp modelId="{3784AF91-0825-4F42-AF4D-AA5A0995D580}">
      <dsp:nvSpPr>
        <dsp:cNvPr id="0" name=""/>
        <dsp:cNvSpPr/>
      </dsp:nvSpPr>
      <dsp:spPr>
        <a:xfrm>
          <a:off x="2147093" y="1351468"/>
          <a:ext cx="761999" cy="88477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2147093" y="1351468"/>
        <a:ext cx="761999" cy="884779"/>
      </dsp:txXfrm>
    </dsp:sp>
    <dsp:sp modelId="{E84331AF-D4DA-8C4D-AF0D-963789FDD82F}">
      <dsp:nvSpPr>
        <dsp:cNvPr id="0" name=""/>
        <dsp:cNvSpPr/>
      </dsp:nvSpPr>
      <dsp:spPr>
        <a:xfrm>
          <a:off x="2147093" y="2372367"/>
          <a:ext cx="761999" cy="88477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2147093" y="2372367"/>
        <a:ext cx="761999" cy="884779"/>
      </dsp:txXfrm>
    </dsp:sp>
    <dsp:sp modelId="{AD29CE5C-118C-E847-B27C-CF1D1193729A}">
      <dsp:nvSpPr>
        <dsp:cNvPr id="0" name=""/>
        <dsp:cNvSpPr/>
      </dsp:nvSpPr>
      <dsp:spPr>
        <a:xfrm>
          <a:off x="2147093" y="3393267"/>
          <a:ext cx="761999" cy="884779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kern="1200" baseline="0" dirty="0">
            <a:latin typeface="Lato" panose="020F0502020204030203" pitchFamily="34" charset="0"/>
          </a:endParaRPr>
        </a:p>
      </dsp:txBody>
      <dsp:txXfrm>
        <a:off x="2147093" y="3393267"/>
        <a:ext cx="761999" cy="884779"/>
      </dsp:txXfrm>
    </dsp:sp>
    <dsp:sp modelId="{C01F3FE5-38DB-D24D-BD46-0C78E90F3798}">
      <dsp:nvSpPr>
        <dsp:cNvPr id="0" name=""/>
        <dsp:cNvSpPr/>
      </dsp:nvSpPr>
      <dsp:spPr>
        <a:xfrm>
          <a:off x="3075781" y="0"/>
          <a:ext cx="952499" cy="4503612"/>
        </a:xfrm>
        <a:prstGeom prst="rect">
          <a:avLst/>
        </a:prstGeom>
        <a:solidFill>
          <a:srgbClr val="FFC3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sp:txBody>
      <dsp:txXfrm>
        <a:off x="3075781" y="0"/>
        <a:ext cx="952499" cy="1351083"/>
      </dsp:txXfrm>
    </dsp:sp>
    <dsp:sp modelId="{C99FB3E3-C4B8-274B-B8E0-C39400FF14E1}">
      <dsp:nvSpPr>
        <dsp:cNvPr id="0" name=""/>
        <dsp:cNvSpPr/>
      </dsp:nvSpPr>
      <dsp:spPr>
        <a:xfrm>
          <a:off x="3171031" y="1351193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3171031" y="1351193"/>
        <a:ext cx="761999" cy="656080"/>
      </dsp:txXfrm>
    </dsp:sp>
    <dsp:sp modelId="{08E3272C-B070-D945-89E2-4E7E94447237}">
      <dsp:nvSpPr>
        <dsp:cNvPr id="0" name=""/>
        <dsp:cNvSpPr/>
      </dsp:nvSpPr>
      <dsp:spPr>
        <a:xfrm>
          <a:off x="3171031" y="2108209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3171031" y="2108209"/>
        <a:ext cx="761999" cy="656080"/>
      </dsp:txXfrm>
    </dsp:sp>
    <dsp:sp modelId="{A5245A16-23BC-8043-9F94-5339592A6E8A}">
      <dsp:nvSpPr>
        <dsp:cNvPr id="0" name=""/>
        <dsp:cNvSpPr/>
      </dsp:nvSpPr>
      <dsp:spPr>
        <a:xfrm>
          <a:off x="3171031" y="2865225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3171031" y="2865225"/>
        <a:ext cx="761999" cy="656080"/>
      </dsp:txXfrm>
    </dsp:sp>
    <dsp:sp modelId="{89EF5030-139D-B348-ADBF-1AE631D6D90A}">
      <dsp:nvSpPr>
        <dsp:cNvPr id="0" name=""/>
        <dsp:cNvSpPr/>
      </dsp:nvSpPr>
      <dsp:spPr>
        <a:xfrm>
          <a:off x="3171031" y="3622241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kern="1200" baseline="0" dirty="0">
            <a:latin typeface="Lato" panose="020F0502020204030203" pitchFamily="34" charset="0"/>
          </a:endParaRPr>
        </a:p>
      </dsp:txBody>
      <dsp:txXfrm>
        <a:off x="3171031" y="3622241"/>
        <a:ext cx="761999" cy="656080"/>
      </dsp:txXfrm>
    </dsp:sp>
    <dsp:sp modelId="{4126EB4A-E89E-BA40-A665-2C92CBB25423}">
      <dsp:nvSpPr>
        <dsp:cNvPr id="0" name=""/>
        <dsp:cNvSpPr/>
      </dsp:nvSpPr>
      <dsp:spPr>
        <a:xfrm>
          <a:off x="4099718" y="0"/>
          <a:ext cx="952499" cy="4503612"/>
        </a:xfrm>
        <a:prstGeom prst="rect">
          <a:avLst/>
        </a:prstGeom>
        <a:solidFill>
          <a:srgbClr val="FFE1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sp:txBody>
      <dsp:txXfrm>
        <a:off x="4099718" y="0"/>
        <a:ext cx="952499" cy="1351083"/>
      </dsp:txXfrm>
    </dsp:sp>
    <dsp:sp modelId="{C795B669-D609-BC4F-BEF8-E7F94F7DDBD2}">
      <dsp:nvSpPr>
        <dsp:cNvPr id="0" name=""/>
        <dsp:cNvSpPr/>
      </dsp:nvSpPr>
      <dsp:spPr>
        <a:xfrm>
          <a:off x="4194968" y="1351303"/>
          <a:ext cx="761999" cy="43238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4194968" y="1351303"/>
        <a:ext cx="761999" cy="432384"/>
      </dsp:txXfrm>
    </dsp:sp>
    <dsp:sp modelId="{41C399C1-5186-534D-87F0-22B3DAC51499}">
      <dsp:nvSpPr>
        <dsp:cNvPr id="0" name=""/>
        <dsp:cNvSpPr/>
      </dsp:nvSpPr>
      <dsp:spPr>
        <a:xfrm>
          <a:off x="4194968" y="1850208"/>
          <a:ext cx="761999" cy="43238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4194968" y="1850208"/>
        <a:ext cx="761999" cy="432384"/>
      </dsp:txXfrm>
    </dsp:sp>
    <dsp:sp modelId="{2BE32415-FDFC-8B42-A0EB-BEAA7D01DAC7}">
      <dsp:nvSpPr>
        <dsp:cNvPr id="0" name=""/>
        <dsp:cNvSpPr/>
      </dsp:nvSpPr>
      <dsp:spPr>
        <a:xfrm>
          <a:off x="4194968" y="2349113"/>
          <a:ext cx="761999" cy="43238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4194968" y="2349113"/>
        <a:ext cx="761999" cy="432384"/>
      </dsp:txXfrm>
    </dsp:sp>
    <dsp:sp modelId="{B5EF88D1-7623-7546-A00D-E637D962A7D3}">
      <dsp:nvSpPr>
        <dsp:cNvPr id="0" name=""/>
        <dsp:cNvSpPr/>
      </dsp:nvSpPr>
      <dsp:spPr>
        <a:xfrm>
          <a:off x="4194968" y="2848017"/>
          <a:ext cx="761999" cy="43238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4194968" y="2848017"/>
        <a:ext cx="761999" cy="432384"/>
      </dsp:txXfrm>
    </dsp:sp>
    <dsp:sp modelId="{E97B5289-538C-6A44-9624-0AB880EF94FC}">
      <dsp:nvSpPr>
        <dsp:cNvPr id="0" name=""/>
        <dsp:cNvSpPr/>
      </dsp:nvSpPr>
      <dsp:spPr>
        <a:xfrm>
          <a:off x="4194968" y="3346922"/>
          <a:ext cx="761999" cy="43238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4194968" y="3346922"/>
        <a:ext cx="761999" cy="432384"/>
      </dsp:txXfrm>
    </dsp:sp>
    <dsp:sp modelId="{96EC5039-7B1E-9740-B5C9-655F69EE2618}">
      <dsp:nvSpPr>
        <dsp:cNvPr id="0" name=""/>
        <dsp:cNvSpPr/>
      </dsp:nvSpPr>
      <dsp:spPr>
        <a:xfrm>
          <a:off x="4194968" y="3845827"/>
          <a:ext cx="761999" cy="432384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kern="1200" baseline="0" dirty="0">
            <a:latin typeface="Lato" panose="020F0502020204030203" pitchFamily="34" charset="0"/>
          </a:endParaRPr>
        </a:p>
      </dsp:txBody>
      <dsp:txXfrm>
        <a:off x="4194968" y="3845827"/>
        <a:ext cx="761999" cy="432384"/>
      </dsp:txXfrm>
    </dsp:sp>
    <dsp:sp modelId="{05AD92BC-AC9A-1540-B0A7-27FB8E987A75}">
      <dsp:nvSpPr>
        <dsp:cNvPr id="0" name=""/>
        <dsp:cNvSpPr/>
      </dsp:nvSpPr>
      <dsp:spPr>
        <a:xfrm>
          <a:off x="5123656" y="0"/>
          <a:ext cx="952499" cy="4503612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sp:txBody>
      <dsp:txXfrm>
        <a:off x="5123656" y="0"/>
        <a:ext cx="952499" cy="1351083"/>
      </dsp:txXfrm>
    </dsp:sp>
    <dsp:sp modelId="{5C82BCF6-4A89-974F-8167-10F60247DE13}">
      <dsp:nvSpPr>
        <dsp:cNvPr id="0" name=""/>
        <dsp:cNvSpPr/>
      </dsp:nvSpPr>
      <dsp:spPr>
        <a:xfrm>
          <a:off x="5218906" y="1351193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5218906" y="1351193"/>
        <a:ext cx="761999" cy="656080"/>
      </dsp:txXfrm>
    </dsp:sp>
    <dsp:sp modelId="{A9313A20-0C95-E549-957C-69C059526C01}">
      <dsp:nvSpPr>
        <dsp:cNvPr id="0" name=""/>
        <dsp:cNvSpPr/>
      </dsp:nvSpPr>
      <dsp:spPr>
        <a:xfrm>
          <a:off x="5218906" y="2108209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5218906" y="2108209"/>
        <a:ext cx="761999" cy="656080"/>
      </dsp:txXfrm>
    </dsp:sp>
    <dsp:sp modelId="{3866C354-8365-FF42-B240-269B2D80B285}">
      <dsp:nvSpPr>
        <dsp:cNvPr id="0" name=""/>
        <dsp:cNvSpPr/>
      </dsp:nvSpPr>
      <dsp:spPr>
        <a:xfrm>
          <a:off x="5218906" y="2865225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5218906" y="2865225"/>
        <a:ext cx="761999" cy="656080"/>
      </dsp:txXfrm>
    </dsp:sp>
    <dsp:sp modelId="{BA1B4971-56C5-7B47-8BB7-864CCFF94CFC}">
      <dsp:nvSpPr>
        <dsp:cNvPr id="0" name=""/>
        <dsp:cNvSpPr/>
      </dsp:nvSpPr>
      <dsp:spPr>
        <a:xfrm>
          <a:off x="5218906" y="3622241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kern="1200" baseline="0" dirty="0">
            <a:latin typeface="Lato" panose="020F0502020204030203" pitchFamily="34" charset="0"/>
          </a:endParaRPr>
        </a:p>
      </dsp:txBody>
      <dsp:txXfrm>
        <a:off x="5218906" y="3622241"/>
        <a:ext cx="761999" cy="656080"/>
      </dsp:txXfrm>
    </dsp:sp>
    <dsp:sp modelId="{2036E969-F6F2-3646-846D-0D6C05585C4C}">
      <dsp:nvSpPr>
        <dsp:cNvPr id="0" name=""/>
        <dsp:cNvSpPr/>
      </dsp:nvSpPr>
      <dsp:spPr>
        <a:xfrm>
          <a:off x="6147593" y="0"/>
          <a:ext cx="952499" cy="4503612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sp:txBody>
      <dsp:txXfrm>
        <a:off x="6147593" y="0"/>
        <a:ext cx="952499" cy="1351083"/>
      </dsp:txXfrm>
    </dsp:sp>
    <dsp:sp modelId="{8485931D-1D35-5A47-945F-891D16398531}">
      <dsp:nvSpPr>
        <dsp:cNvPr id="0" name=""/>
        <dsp:cNvSpPr/>
      </dsp:nvSpPr>
      <dsp:spPr>
        <a:xfrm>
          <a:off x="6242843" y="1351935"/>
          <a:ext cx="761999" cy="521005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6242843" y="1351935"/>
        <a:ext cx="761999" cy="521005"/>
      </dsp:txXfrm>
    </dsp:sp>
    <dsp:sp modelId="{7E870A78-545C-0542-8ED3-6A286507A779}">
      <dsp:nvSpPr>
        <dsp:cNvPr id="0" name=""/>
        <dsp:cNvSpPr/>
      </dsp:nvSpPr>
      <dsp:spPr>
        <a:xfrm>
          <a:off x="6242843" y="1953095"/>
          <a:ext cx="761999" cy="521005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6242843" y="1953095"/>
        <a:ext cx="761999" cy="521005"/>
      </dsp:txXfrm>
    </dsp:sp>
    <dsp:sp modelId="{D1CAD19A-3154-CB40-A95C-11AE6254810D}">
      <dsp:nvSpPr>
        <dsp:cNvPr id="0" name=""/>
        <dsp:cNvSpPr/>
      </dsp:nvSpPr>
      <dsp:spPr>
        <a:xfrm>
          <a:off x="6242843" y="2554254"/>
          <a:ext cx="761999" cy="521005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6242843" y="2554254"/>
        <a:ext cx="761999" cy="521005"/>
      </dsp:txXfrm>
    </dsp:sp>
    <dsp:sp modelId="{09BFF94B-D98E-2E4D-A35A-D93FF24998F6}">
      <dsp:nvSpPr>
        <dsp:cNvPr id="0" name=""/>
        <dsp:cNvSpPr/>
      </dsp:nvSpPr>
      <dsp:spPr>
        <a:xfrm>
          <a:off x="6242843" y="3155414"/>
          <a:ext cx="761999" cy="521005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6242843" y="3155414"/>
        <a:ext cx="761999" cy="521005"/>
      </dsp:txXfrm>
    </dsp:sp>
    <dsp:sp modelId="{7F0734C1-2797-B641-8FBA-7A3114930EAB}">
      <dsp:nvSpPr>
        <dsp:cNvPr id="0" name=""/>
        <dsp:cNvSpPr/>
      </dsp:nvSpPr>
      <dsp:spPr>
        <a:xfrm>
          <a:off x="6242843" y="3756574"/>
          <a:ext cx="761999" cy="521005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kern="1200" baseline="0" dirty="0">
            <a:latin typeface="Lato" panose="020F0502020204030203" pitchFamily="34" charset="0"/>
          </a:endParaRPr>
        </a:p>
      </dsp:txBody>
      <dsp:txXfrm>
        <a:off x="6242843" y="3756574"/>
        <a:ext cx="761999" cy="521005"/>
      </dsp:txXfrm>
    </dsp:sp>
    <dsp:sp modelId="{560FA4FB-73E8-AF4D-B28A-9E25F5BE27F7}">
      <dsp:nvSpPr>
        <dsp:cNvPr id="0" name=""/>
        <dsp:cNvSpPr/>
      </dsp:nvSpPr>
      <dsp:spPr>
        <a:xfrm>
          <a:off x="7171531" y="0"/>
          <a:ext cx="952499" cy="4503612"/>
        </a:xfrm>
        <a:prstGeom prst="rect">
          <a:avLst/>
        </a:prstGeom>
        <a:solidFill>
          <a:schemeClr val="bg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sp:txBody>
      <dsp:txXfrm>
        <a:off x="7171531" y="0"/>
        <a:ext cx="952499" cy="1351083"/>
      </dsp:txXfrm>
    </dsp:sp>
    <dsp:sp modelId="{093C2625-AC2F-F340-80E2-51A7AB09953A}">
      <dsp:nvSpPr>
        <dsp:cNvPr id="0" name=""/>
        <dsp:cNvSpPr/>
      </dsp:nvSpPr>
      <dsp:spPr>
        <a:xfrm>
          <a:off x="7266781" y="1351193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7266781" y="1351193"/>
        <a:ext cx="761999" cy="656080"/>
      </dsp:txXfrm>
    </dsp:sp>
    <dsp:sp modelId="{1B9C166B-DE92-1843-B39E-D452968DA5AD}">
      <dsp:nvSpPr>
        <dsp:cNvPr id="0" name=""/>
        <dsp:cNvSpPr/>
      </dsp:nvSpPr>
      <dsp:spPr>
        <a:xfrm>
          <a:off x="7266781" y="2108209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7266781" y="2108209"/>
        <a:ext cx="761999" cy="656080"/>
      </dsp:txXfrm>
    </dsp:sp>
    <dsp:sp modelId="{DD8FAC7E-1AB9-F944-9F42-CD07C130A7B6}">
      <dsp:nvSpPr>
        <dsp:cNvPr id="0" name=""/>
        <dsp:cNvSpPr/>
      </dsp:nvSpPr>
      <dsp:spPr>
        <a:xfrm>
          <a:off x="7266781" y="2865225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kern="1200" baseline="0" dirty="0">
            <a:latin typeface="Lato" panose="020F0502020204030203" pitchFamily="34" charset="0"/>
          </a:endParaRPr>
        </a:p>
      </dsp:txBody>
      <dsp:txXfrm>
        <a:off x="7266781" y="2865225"/>
        <a:ext cx="761999" cy="656080"/>
      </dsp:txXfrm>
    </dsp:sp>
    <dsp:sp modelId="{FD1C3B32-ED34-0F49-9662-978A6EEBE551}">
      <dsp:nvSpPr>
        <dsp:cNvPr id="0" name=""/>
        <dsp:cNvSpPr/>
      </dsp:nvSpPr>
      <dsp:spPr>
        <a:xfrm>
          <a:off x="7266781" y="3622241"/>
          <a:ext cx="761999" cy="656080"/>
        </a:xfrm>
        <a:prstGeom prst="rect">
          <a:avLst/>
        </a:prstGeom>
        <a:solidFill>
          <a:schemeClr val="bg1">
            <a:lumMod val="9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endParaRPr lang="en-US" sz="1400" b="0" i="1" kern="1200" baseline="0" dirty="0">
            <a:latin typeface="Lato" panose="020F0502020204030203" pitchFamily="34" charset="0"/>
          </a:endParaRPr>
        </a:p>
      </dsp:txBody>
      <dsp:txXfrm>
        <a:off x="7266781" y="3622241"/>
        <a:ext cx="761999" cy="656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FBF3C-27AD-EE4E-B4EC-48F93E6F0B62}">
      <dsp:nvSpPr>
        <dsp:cNvPr id="0" name=""/>
        <dsp:cNvSpPr/>
      </dsp:nvSpPr>
      <dsp:spPr>
        <a:xfrm>
          <a:off x="0" y="230854"/>
          <a:ext cx="1502527" cy="494838"/>
        </a:xfrm>
        <a:prstGeom prst="parallelogram">
          <a:avLst/>
        </a:prstGeom>
        <a:solidFill>
          <a:srgbClr val="FF6B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i="0" kern="1200" baseline="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176756" y="289066"/>
        <a:ext cx="1149015" cy="378414"/>
      </dsp:txXfrm>
    </dsp:sp>
    <dsp:sp modelId="{8DA7D532-4A4D-C343-B259-6B65F46A002B}">
      <dsp:nvSpPr>
        <dsp:cNvPr id="0" name=""/>
        <dsp:cNvSpPr/>
      </dsp:nvSpPr>
      <dsp:spPr>
        <a:xfrm>
          <a:off x="150252" y="725693"/>
          <a:ext cx="152733" cy="389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724"/>
              </a:lnTo>
              <a:lnTo>
                <a:pt x="152733" y="389724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7C36B-05C9-664B-9F94-5837DDBA4EF5}">
      <dsp:nvSpPr>
        <dsp:cNvPr id="0" name=""/>
        <dsp:cNvSpPr/>
      </dsp:nvSpPr>
      <dsp:spPr>
        <a:xfrm>
          <a:off x="302985" y="867998"/>
          <a:ext cx="791741" cy="494838"/>
        </a:xfrm>
        <a:prstGeom prst="parallelogram">
          <a:avLst/>
        </a:prstGeom>
        <a:solidFill>
          <a:srgbClr val="00ACC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420509" y="941451"/>
        <a:ext cx="556693" cy="347932"/>
      </dsp:txXfrm>
    </dsp:sp>
    <dsp:sp modelId="{69087ED4-8F99-2F49-8342-881831305933}">
      <dsp:nvSpPr>
        <dsp:cNvPr id="0" name=""/>
        <dsp:cNvSpPr/>
      </dsp:nvSpPr>
      <dsp:spPr>
        <a:xfrm>
          <a:off x="150252" y="725693"/>
          <a:ext cx="152733" cy="100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273"/>
              </a:lnTo>
              <a:lnTo>
                <a:pt x="152733" y="1008273"/>
              </a:lnTo>
            </a:path>
          </a:pathLst>
        </a:custGeom>
        <a:noFill/>
        <a:ln w="38100" cap="rnd" cmpd="sng" algn="ctr">
          <a:solidFill>
            <a:srgbClr val="EDEDED"/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773773-7566-1F4A-AA42-7B260850AD45}">
      <dsp:nvSpPr>
        <dsp:cNvPr id="0" name=""/>
        <dsp:cNvSpPr/>
      </dsp:nvSpPr>
      <dsp:spPr>
        <a:xfrm>
          <a:off x="302985" y="1486547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420509" y="1560000"/>
        <a:ext cx="556693" cy="347932"/>
      </dsp:txXfrm>
    </dsp:sp>
    <dsp:sp modelId="{B054CC04-1F85-0F48-9E70-A73EF46CB241}">
      <dsp:nvSpPr>
        <dsp:cNvPr id="0" name=""/>
        <dsp:cNvSpPr/>
      </dsp:nvSpPr>
      <dsp:spPr>
        <a:xfrm>
          <a:off x="150252" y="725693"/>
          <a:ext cx="152733" cy="1626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821"/>
              </a:lnTo>
              <a:lnTo>
                <a:pt x="152733" y="162682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A754B-354E-AA42-8B0C-A32A7CD9AC25}">
      <dsp:nvSpPr>
        <dsp:cNvPr id="0" name=""/>
        <dsp:cNvSpPr/>
      </dsp:nvSpPr>
      <dsp:spPr>
        <a:xfrm>
          <a:off x="302985" y="2105095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420509" y="2178548"/>
        <a:ext cx="556693" cy="347932"/>
      </dsp:txXfrm>
    </dsp:sp>
    <dsp:sp modelId="{788BA054-36EE-2144-AB51-B40555185ACB}">
      <dsp:nvSpPr>
        <dsp:cNvPr id="0" name=""/>
        <dsp:cNvSpPr/>
      </dsp:nvSpPr>
      <dsp:spPr>
        <a:xfrm>
          <a:off x="150252" y="725693"/>
          <a:ext cx="152733" cy="2245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369"/>
              </a:lnTo>
              <a:lnTo>
                <a:pt x="152733" y="2245369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12F8F-022E-A141-BE9D-FBDB6912F536}">
      <dsp:nvSpPr>
        <dsp:cNvPr id="0" name=""/>
        <dsp:cNvSpPr/>
      </dsp:nvSpPr>
      <dsp:spPr>
        <a:xfrm>
          <a:off x="302985" y="2723643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420509" y="2797096"/>
        <a:ext cx="556693" cy="347932"/>
      </dsp:txXfrm>
    </dsp:sp>
    <dsp:sp modelId="{08DC71D3-A107-8E41-A830-2A80B4C4EA9F}">
      <dsp:nvSpPr>
        <dsp:cNvPr id="0" name=""/>
        <dsp:cNvSpPr/>
      </dsp:nvSpPr>
      <dsp:spPr>
        <a:xfrm>
          <a:off x="150252" y="725693"/>
          <a:ext cx="152733" cy="286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917"/>
              </a:lnTo>
              <a:lnTo>
                <a:pt x="152733" y="2863917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6B2390-9B44-1C48-A230-C73B6AEABCFB}">
      <dsp:nvSpPr>
        <dsp:cNvPr id="0" name=""/>
        <dsp:cNvSpPr/>
      </dsp:nvSpPr>
      <dsp:spPr>
        <a:xfrm>
          <a:off x="302985" y="3342191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</a:p>
      </dsp:txBody>
      <dsp:txXfrm>
        <a:off x="420509" y="3415644"/>
        <a:ext cx="556693" cy="347932"/>
      </dsp:txXfrm>
    </dsp:sp>
    <dsp:sp modelId="{6368BCB0-9CC8-7042-8507-2CE1C7D8E365}">
      <dsp:nvSpPr>
        <dsp:cNvPr id="0" name=""/>
        <dsp:cNvSpPr/>
      </dsp:nvSpPr>
      <dsp:spPr>
        <a:xfrm>
          <a:off x="150252" y="725693"/>
          <a:ext cx="152733" cy="348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465"/>
              </a:lnTo>
              <a:lnTo>
                <a:pt x="152733" y="3482465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2F60D-B418-024D-92BB-83F5140FC6F0}">
      <dsp:nvSpPr>
        <dsp:cNvPr id="0" name=""/>
        <dsp:cNvSpPr/>
      </dsp:nvSpPr>
      <dsp:spPr>
        <a:xfrm>
          <a:off x="302985" y="3960739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</a:t>
          </a:r>
          <a:r>
            <a:rPr lang="en-US" sz="1400" b="1" i="0" kern="1200" baseline="0">
              <a:solidFill>
                <a:srgbClr val="333333"/>
              </a:solidFill>
              <a:latin typeface="Lato" panose="020F0502020204030203" pitchFamily="34" charset="0"/>
            </a:rPr>
            <a:t>Text]</a:t>
          </a:r>
        </a:p>
      </dsp:txBody>
      <dsp:txXfrm>
        <a:off x="420509" y="4034192"/>
        <a:ext cx="556693" cy="347932"/>
      </dsp:txXfrm>
    </dsp:sp>
    <dsp:sp modelId="{0A78CE08-D64F-9246-9D95-FE3321124121}">
      <dsp:nvSpPr>
        <dsp:cNvPr id="0" name=""/>
        <dsp:cNvSpPr/>
      </dsp:nvSpPr>
      <dsp:spPr>
        <a:xfrm>
          <a:off x="1658041" y="230854"/>
          <a:ext cx="1502527" cy="494838"/>
        </a:xfrm>
        <a:prstGeom prst="parallelogram">
          <a:avLst/>
        </a:prstGeom>
        <a:solidFill>
          <a:srgbClr val="FF6B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i="0" kern="1200" baseline="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1834797" y="289066"/>
        <a:ext cx="1149015" cy="378414"/>
      </dsp:txXfrm>
    </dsp:sp>
    <dsp:sp modelId="{7C854DF1-1429-8040-8A71-BD7656C18048}">
      <dsp:nvSpPr>
        <dsp:cNvPr id="0" name=""/>
        <dsp:cNvSpPr/>
      </dsp:nvSpPr>
      <dsp:spPr>
        <a:xfrm>
          <a:off x="1808294" y="725693"/>
          <a:ext cx="244638" cy="389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724"/>
              </a:lnTo>
              <a:lnTo>
                <a:pt x="244638" y="389724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C4B05-38B6-734A-B174-CDE31DD65050}">
      <dsp:nvSpPr>
        <dsp:cNvPr id="0" name=""/>
        <dsp:cNvSpPr/>
      </dsp:nvSpPr>
      <dsp:spPr>
        <a:xfrm>
          <a:off x="2052932" y="867998"/>
          <a:ext cx="791741" cy="494838"/>
        </a:xfrm>
        <a:prstGeom prst="parallelogram">
          <a:avLst/>
        </a:prstGeom>
        <a:solidFill>
          <a:srgbClr val="00ACC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2170456" y="941451"/>
        <a:ext cx="556693" cy="347932"/>
      </dsp:txXfrm>
    </dsp:sp>
    <dsp:sp modelId="{434118BB-F161-6D43-848B-48245FB3FCFD}">
      <dsp:nvSpPr>
        <dsp:cNvPr id="0" name=""/>
        <dsp:cNvSpPr/>
      </dsp:nvSpPr>
      <dsp:spPr>
        <a:xfrm>
          <a:off x="1808294" y="725693"/>
          <a:ext cx="244638" cy="100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273"/>
              </a:lnTo>
              <a:lnTo>
                <a:pt x="244638" y="1008273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E717B-04E8-3446-9092-4A4E4AC45605}">
      <dsp:nvSpPr>
        <dsp:cNvPr id="0" name=""/>
        <dsp:cNvSpPr/>
      </dsp:nvSpPr>
      <dsp:spPr>
        <a:xfrm>
          <a:off x="2052932" y="1486547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2170456" y="1560000"/>
        <a:ext cx="556693" cy="347932"/>
      </dsp:txXfrm>
    </dsp:sp>
    <dsp:sp modelId="{8F66DD19-3279-D143-A818-8C5343D291A3}">
      <dsp:nvSpPr>
        <dsp:cNvPr id="0" name=""/>
        <dsp:cNvSpPr/>
      </dsp:nvSpPr>
      <dsp:spPr>
        <a:xfrm>
          <a:off x="1808294" y="725693"/>
          <a:ext cx="244638" cy="1626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821"/>
              </a:lnTo>
              <a:lnTo>
                <a:pt x="244638" y="162682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316D3-8943-784D-8E0F-6602ADF47537}">
      <dsp:nvSpPr>
        <dsp:cNvPr id="0" name=""/>
        <dsp:cNvSpPr/>
      </dsp:nvSpPr>
      <dsp:spPr>
        <a:xfrm>
          <a:off x="2052932" y="2105095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2170456" y="2178548"/>
        <a:ext cx="556693" cy="347932"/>
      </dsp:txXfrm>
    </dsp:sp>
    <dsp:sp modelId="{84218814-3482-3247-BAB5-CF0EF06B4C58}">
      <dsp:nvSpPr>
        <dsp:cNvPr id="0" name=""/>
        <dsp:cNvSpPr/>
      </dsp:nvSpPr>
      <dsp:spPr>
        <a:xfrm>
          <a:off x="1808294" y="725693"/>
          <a:ext cx="244638" cy="2245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369"/>
              </a:lnTo>
              <a:lnTo>
                <a:pt x="244638" y="2245369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73022-5EA2-B441-8F93-A92869B5AB3E}">
      <dsp:nvSpPr>
        <dsp:cNvPr id="0" name=""/>
        <dsp:cNvSpPr/>
      </dsp:nvSpPr>
      <dsp:spPr>
        <a:xfrm>
          <a:off x="2052932" y="2723643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2170456" y="2797096"/>
        <a:ext cx="556693" cy="347932"/>
      </dsp:txXfrm>
    </dsp:sp>
    <dsp:sp modelId="{F43B6189-D568-4645-AADA-BCE1B3EE7A0E}">
      <dsp:nvSpPr>
        <dsp:cNvPr id="0" name=""/>
        <dsp:cNvSpPr/>
      </dsp:nvSpPr>
      <dsp:spPr>
        <a:xfrm>
          <a:off x="1808294" y="725693"/>
          <a:ext cx="244638" cy="286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917"/>
              </a:lnTo>
              <a:lnTo>
                <a:pt x="244638" y="2863917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7A5104-FCF1-844D-8469-54C65F1E0746}">
      <dsp:nvSpPr>
        <dsp:cNvPr id="0" name=""/>
        <dsp:cNvSpPr/>
      </dsp:nvSpPr>
      <dsp:spPr>
        <a:xfrm>
          <a:off x="2052932" y="3342191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2170456" y="3415644"/>
        <a:ext cx="556693" cy="347932"/>
      </dsp:txXfrm>
    </dsp:sp>
    <dsp:sp modelId="{F70946EE-D6F4-C448-8EEF-603BBF9C9783}">
      <dsp:nvSpPr>
        <dsp:cNvPr id="0" name=""/>
        <dsp:cNvSpPr/>
      </dsp:nvSpPr>
      <dsp:spPr>
        <a:xfrm>
          <a:off x="1808294" y="725693"/>
          <a:ext cx="244638" cy="348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465"/>
              </a:lnTo>
              <a:lnTo>
                <a:pt x="244638" y="3482465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0DEED-42E0-EB4E-9555-3DCD750D2BD0}">
      <dsp:nvSpPr>
        <dsp:cNvPr id="0" name=""/>
        <dsp:cNvSpPr/>
      </dsp:nvSpPr>
      <dsp:spPr>
        <a:xfrm>
          <a:off x="2052932" y="3960739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  <a:t>[Text]</a:t>
          </a:r>
          <a:br>
            <a:rPr lang="en-US" sz="1400" b="1" i="0" kern="1200" baseline="0" dirty="0">
              <a:solidFill>
                <a:srgbClr val="333333"/>
              </a:solidFill>
              <a:latin typeface="Lato" panose="020F0502020204030203" pitchFamily="34" charset="0"/>
            </a:rPr>
          </a:b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2170456" y="4034192"/>
        <a:ext cx="556693" cy="347932"/>
      </dsp:txXfrm>
    </dsp:sp>
    <dsp:sp modelId="{F45745BF-8DD4-8247-877F-517544728292}">
      <dsp:nvSpPr>
        <dsp:cNvPr id="0" name=""/>
        <dsp:cNvSpPr/>
      </dsp:nvSpPr>
      <dsp:spPr>
        <a:xfrm>
          <a:off x="3407988" y="230854"/>
          <a:ext cx="1502527" cy="494838"/>
        </a:xfrm>
        <a:prstGeom prst="parallelogram">
          <a:avLst/>
        </a:prstGeom>
        <a:solidFill>
          <a:srgbClr val="FF6B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i="0" kern="1200" baseline="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3584744" y="289066"/>
        <a:ext cx="1149015" cy="378414"/>
      </dsp:txXfrm>
    </dsp:sp>
    <dsp:sp modelId="{4100DFF3-6356-3040-A9DC-AF7721C82267}">
      <dsp:nvSpPr>
        <dsp:cNvPr id="0" name=""/>
        <dsp:cNvSpPr/>
      </dsp:nvSpPr>
      <dsp:spPr>
        <a:xfrm>
          <a:off x="3558241" y="725693"/>
          <a:ext cx="244638" cy="389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724"/>
              </a:lnTo>
              <a:lnTo>
                <a:pt x="244638" y="389724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30B469-AB54-CD46-B77E-EA32D2ED06A9}">
      <dsp:nvSpPr>
        <dsp:cNvPr id="0" name=""/>
        <dsp:cNvSpPr/>
      </dsp:nvSpPr>
      <dsp:spPr>
        <a:xfrm>
          <a:off x="3802879" y="867998"/>
          <a:ext cx="791741" cy="494838"/>
        </a:xfrm>
        <a:prstGeom prst="parallelogram">
          <a:avLst/>
        </a:prstGeom>
        <a:solidFill>
          <a:srgbClr val="00ACC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3920403" y="941451"/>
        <a:ext cx="556693" cy="347932"/>
      </dsp:txXfrm>
    </dsp:sp>
    <dsp:sp modelId="{9A54901F-8B81-9147-8E9E-8E40C2CBEB74}">
      <dsp:nvSpPr>
        <dsp:cNvPr id="0" name=""/>
        <dsp:cNvSpPr/>
      </dsp:nvSpPr>
      <dsp:spPr>
        <a:xfrm>
          <a:off x="3558241" y="725693"/>
          <a:ext cx="244638" cy="100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273"/>
              </a:lnTo>
              <a:lnTo>
                <a:pt x="244638" y="1008273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9FD19E-65F3-F348-A218-098F965A15AA}">
      <dsp:nvSpPr>
        <dsp:cNvPr id="0" name=""/>
        <dsp:cNvSpPr/>
      </dsp:nvSpPr>
      <dsp:spPr>
        <a:xfrm>
          <a:off x="3802879" y="1486547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3920403" y="1560000"/>
        <a:ext cx="556693" cy="347932"/>
      </dsp:txXfrm>
    </dsp:sp>
    <dsp:sp modelId="{2426C191-325E-AA44-8366-337FD3F84DFA}">
      <dsp:nvSpPr>
        <dsp:cNvPr id="0" name=""/>
        <dsp:cNvSpPr/>
      </dsp:nvSpPr>
      <dsp:spPr>
        <a:xfrm>
          <a:off x="3558241" y="725693"/>
          <a:ext cx="244638" cy="1626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821"/>
              </a:lnTo>
              <a:lnTo>
                <a:pt x="244638" y="162682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8D246-1976-7746-8F7B-83085563C84E}">
      <dsp:nvSpPr>
        <dsp:cNvPr id="0" name=""/>
        <dsp:cNvSpPr/>
      </dsp:nvSpPr>
      <dsp:spPr>
        <a:xfrm>
          <a:off x="3802879" y="2105095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3920403" y="2178548"/>
        <a:ext cx="556693" cy="347932"/>
      </dsp:txXfrm>
    </dsp:sp>
    <dsp:sp modelId="{69C965F9-7011-E44F-9F29-63C4081EC8BA}">
      <dsp:nvSpPr>
        <dsp:cNvPr id="0" name=""/>
        <dsp:cNvSpPr/>
      </dsp:nvSpPr>
      <dsp:spPr>
        <a:xfrm>
          <a:off x="3558241" y="725693"/>
          <a:ext cx="244638" cy="2245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369"/>
              </a:lnTo>
              <a:lnTo>
                <a:pt x="244638" y="2245369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02E9B-DA96-EE49-B590-0963CA384CE6}">
      <dsp:nvSpPr>
        <dsp:cNvPr id="0" name=""/>
        <dsp:cNvSpPr/>
      </dsp:nvSpPr>
      <dsp:spPr>
        <a:xfrm>
          <a:off x="3802879" y="2723643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3920403" y="2797096"/>
        <a:ext cx="556693" cy="347932"/>
      </dsp:txXfrm>
    </dsp:sp>
    <dsp:sp modelId="{9069CCA0-6997-9C44-952D-E224BDCA94D0}">
      <dsp:nvSpPr>
        <dsp:cNvPr id="0" name=""/>
        <dsp:cNvSpPr/>
      </dsp:nvSpPr>
      <dsp:spPr>
        <a:xfrm>
          <a:off x="3558241" y="725693"/>
          <a:ext cx="244638" cy="286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917"/>
              </a:lnTo>
              <a:lnTo>
                <a:pt x="244638" y="2863917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67A23-320D-224A-9E67-C1CBB226BD6D}">
      <dsp:nvSpPr>
        <dsp:cNvPr id="0" name=""/>
        <dsp:cNvSpPr/>
      </dsp:nvSpPr>
      <dsp:spPr>
        <a:xfrm>
          <a:off x="3802879" y="3342191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3920403" y="3415644"/>
        <a:ext cx="556693" cy="347932"/>
      </dsp:txXfrm>
    </dsp:sp>
    <dsp:sp modelId="{D7C345B6-02E6-DA40-B020-9D8AB97AF572}">
      <dsp:nvSpPr>
        <dsp:cNvPr id="0" name=""/>
        <dsp:cNvSpPr/>
      </dsp:nvSpPr>
      <dsp:spPr>
        <a:xfrm>
          <a:off x="3558241" y="725693"/>
          <a:ext cx="244638" cy="348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465"/>
              </a:lnTo>
              <a:lnTo>
                <a:pt x="244638" y="3482465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F0FF0-642D-1541-B968-DACBFB999DC7}">
      <dsp:nvSpPr>
        <dsp:cNvPr id="0" name=""/>
        <dsp:cNvSpPr/>
      </dsp:nvSpPr>
      <dsp:spPr>
        <a:xfrm>
          <a:off x="3802879" y="3960739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3920403" y="4034192"/>
        <a:ext cx="556693" cy="347932"/>
      </dsp:txXfrm>
    </dsp:sp>
    <dsp:sp modelId="{41774B1A-9BE4-A746-BF6D-71EDC83E6315}">
      <dsp:nvSpPr>
        <dsp:cNvPr id="0" name=""/>
        <dsp:cNvSpPr/>
      </dsp:nvSpPr>
      <dsp:spPr>
        <a:xfrm>
          <a:off x="5157935" y="230854"/>
          <a:ext cx="1502527" cy="494838"/>
        </a:xfrm>
        <a:prstGeom prst="parallelogram">
          <a:avLst/>
        </a:prstGeom>
        <a:solidFill>
          <a:srgbClr val="FF6B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i="0" kern="1200" baseline="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5334691" y="289066"/>
        <a:ext cx="1149015" cy="378414"/>
      </dsp:txXfrm>
    </dsp:sp>
    <dsp:sp modelId="{D452F2EC-6EFC-AD40-A079-A4E292274CDF}">
      <dsp:nvSpPr>
        <dsp:cNvPr id="0" name=""/>
        <dsp:cNvSpPr/>
      </dsp:nvSpPr>
      <dsp:spPr>
        <a:xfrm>
          <a:off x="5308188" y="725693"/>
          <a:ext cx="244638" cy="389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724"/>
              </a:lnTo>
              <a:lnTo>
                <a:pt x="244638" y="389724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DA6890-101F-1848-8AF1-552F783E9935}">
      <dsp:nvSpPr>
        <dsp:cNvPr id="0" name=""/>
        <dsp:cNvSpPr/>
      </dsp:nvSpPr>
      <dsp:spPr>
        <a:xfrm>
          <a:off x="5552826" y="867998"/>
          <a:ext cx="791741" cy="494838"/>
        </a:xfrm>
        <a:prstGeom prst="parallelogram">
          <a:avLst/>
        </a:prstGeom>
        <a:solidFill>
          <a:srgbClr val="00ACC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5670350" y="941451"/>
        <a:ext cx="556693" cy="347932"/>
      </dsp:txXfrm>
    </dsp:sp>
    <dsp:sp modelId="{3FB7AFF2-A6EE-ED46-934F-CBA6C5807D09}">
      <dsp:nvSpPr>
        <dsp:cNvPr id="0" name=""/>
        <dsp:cNvSpPr/>
      </dsp:nvSpPr>
      <dsp:spPr>
        <a:xfrm>
          <a:off x="5308188" y="725693"/>
          <a:ext cx="244638" cy="100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273"/>
              </a:lnTo>
              <a:lnTo>
                <a:pt x="244638" y="1008273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F45C20-972D-A340-AAE3-C415E39462E2}">
      <dsp:nvSpPr>
        <dsp:cNvPr id="0" name=""/>
        <dsp:cNvSpPr/>
      </dsp:nvSpPr>
      <dsp:spPr>
        <a:xfrm>
          <a:off x="5552826" y="1486547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5670350" y="1560000"/>
        <a:ext cx="556693" cy="347932"/>
      </dsp:txXfrm>
    </dsp:sp>
    <dsp:sp modelId="{92F4493E-2346-BD40-8540-E9C6368A7108}">
      <dsp:nvSpPr>
        <dsp:cNvPr id="0" name=""/>
        <dsp:cNvSpPr/>
      </dsp:nvSpPr>
      <dsp:spPr>
        <a:xfrm>
          <a:off x="5308188" y="725693"/>
          <a:ext cx="244638" cy="1626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821"/>
              </a:lnTo>
              <a:lnTo>
                <a:pt x="244638" y="162682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0A093-CDA5-0E4F-8132-7F1BDE9E2443}">
      <dsp:nvSpPr>
        <dsp:cNvPr id="0" name=""/>
        <dsp:cNvSpPr/>
      </dsp:nvSpPr>
      <dsp:spPr>
        <a:xfrm>
          <a:off x="5552826" y="2105095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5670350" y="2178548"/>
        <a:ext cx="556693" cy="347932"/>
      </dsp:txXfrm>
    </dsp:sp>
    <dsp:sp modelId="{5249E1F8-7817-3548-BF26-6C773D256B91}">
      <dsp:nvSpPr>
        <dsp:cNvPr id="0" name=""/>
        <dsp:cNvSpPr/>
      </dsp:nvSpPr>
      <dsp:spPr>
        <a:xfrm>
          <a:off x="5308188" y="725693"/>
          <a:ext cx="244638" cy="2245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369"/>
              </a:lnTo>
              <a:lnTo>
                <a:pt x="244638" y="2245369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BF0DF-011B-6845-86D4-A3E151285077}">
      <dsp:nvSpPr>
        <dsp:cNvPr id="0" name=""/>
        <dsp:cNvSpPr/>
      </dsp:nvSpPr>
      <dsp:spPr>
        <a:xfrm>
          <a:off x="5552826" y="2723643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5670350" y="2797096"/>
        <a:ext cx="556693" cy="347932"/>
      </dsp:txXfrm>
    </dsp:sp>
    <dsp:sp modelId="{C0AD16D5-7F71-E84C-931F-63E4905CA4F5}">
      <dsp:nvSpPr>
        <dsp:cNvPr id="0" name=""/>
        <dsp:cNvSpPr/>
      </dsp:nvSpPr>
      <dsp:spPr>
        <a:xfrm>
          <a:off x="5308188" y="725693"/>
          <a:ext cx="244638" cy="286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917"/>
              </a:lnTo>
              <a:lnTo>
                <a:pt x="244638" y="2863917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FF406B-49E9-894F-A4B6-431442D519BB}">
      <dsp:nvSpPr>
        <dsp:cNvPr id="0" name=""/>
        <dsp:cNvSpPr/>
      </dsp:nvSpPr>
      <dsp:spPr>
        <a:xfrm>
          <a:off x="5552826" y="3342191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5670350" y="3415644"/>
        <a:ext cx="556693" cy="347932"/>
      </dsp:txXfrm>
    </dsp:sp>
    <dsp:sp modelId="{AA310AE9-B09C-4F42-8BEB-2E2A2F9CF37C}">
      <dsp:nvSpPr>
        <dsp:cNvPr id="0" name=""/>
        <dsp:cNvSpPr/>
      </dsp:nvSpPr>
      <dsp:spPr>
        <a:xfrm>
          <a:off x="5308188" y="725693"/>
          <a:ext cx="244638" cy="348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465"/>
              </a:lnTo>
              <a:lnTo>
                <a:pt x="244638" y="3482465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B6C9A-1643-7840-9554-643A3C04AB26}">
      <dsp:nvSpPr>
        <dsp:cNvPr id="0" name=""/>
        <dsp:cNvSpPr/>
      </dsp:nvSpPr>
      <dsp:spPr>
        <a:xfrm>
          <a:off x="5552826" y="3960739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5670350" y="4034192"/>
        <a:ext cx="556693" cy="347932"/>
      </dsp:txXfrm>
    </dsp:sp>
    <dsp:sp modelId="{63FB73BD-1EF8-0E4A-9403-1CF9A93563F9}">
      <dsp:nvSpPr>
        <dsp:cNvPr id="0" name=""/>
        <dsp:cNvSpPr/>
      </dsp:nvSpPr>
      <dsp:spPr>
        <a:xfrm>
          <a:off x="6907882" y="230854"/>
          <a:ext cx="1502527" cy="494838"/>
        </a:xfrm>
        <a:prstGeom prst="parallelogram">
          <a:avLst/>
        </a:prstGeom>
        <a:solidFill>
          <a:srgbClr val="FF6B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i="0" kern="1200" baseline="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7084638" y="289066"/>
        <a:ext cx="1149015" cy="378414"/>
      </dsp:txXfrm>
    </dsp:sp>
    <dsp:sp modelId="{DCB8C956-083D-0140-A83B-4FFB5BC132D1}">
      <dsp:nvSpPr>
        <dsp:cNvPr id="0" name=""/>
        <dsp:cNvSpPr/>
      </dsp:nvSpPr>
      <dsp:spPr>
        <a:xfrm>
          <a:off x="7058135" y="725693"/>
          <a:ext cx="244638" cy="389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724"/>
              </a:lnTo>
              <a:lnTo>
                <a:pt x="244638" y="389724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3CB2D-6292-004B-AE16-785AF79403ED}">
      <dsp:nvSpPr>
        <dsp:cNvPr id="0" name=""/>
        <dsp:cNvSpPr/>
      </dsp:nvSpPr>
      <dsp:spPr>
        <a:xfrm>
          <a:off x="7302773" y="867998"/>
          <a:ext cx="791741" cy="494838"/>
        </a:xfrm>
        <a:prstGeom prst="parallelogram">
          <a:avLst/>
        </a:prstGeom>
        <a:solidFill>
          <a:srgbClr val="00ACCA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chemeClr val="bg1"/>
            </a:solidFill>
            <a:latin typeface="Lato" panose="020F0502020204030203" pitchFamily="34" charset="0"/>
          </a:endParaRPr>
        </a:p>
      </dsp:txBody>
      <dsp:txXfrm>
        <a:off x="7420297" y="941451"/>
        <a:ext cx="556693" cy="347932"/>
      </dsp:txXfrm>
    </dsp:sp>
    <dsp:sp modelId="{0F98236F-B902-3849-94F5-685F46511393}">
      <dsp:nvSpPr>
        <dsp:cNvPr id="0" name=""/>
        <dsp:cNvSpPr/>
      </dsp:nvSpPr>
      <dsp:spPr>
        <a:xfrm>
          <a:off x="7058135" y="725693"/>
          <a:ext cx="244638" cy="1008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8273"/>
              </a:lnTo>
              <a:lnTo>
                <a:pt x="244638" y="1008273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9DA64E-7DBC-0A4C-82AE-0B01AF3E8792}">
      <dsp:nvSpPr>
        <dsp:cNvPr id="0" name=""/>
        <dsp:cNvSpPr/>
      </dsp:nvSpPr>
      <dsp:spPr>
        <a:xfrm>
          <a:off x="7302773" y="1486547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7420297" y="1560000"/>
        <a:ext cx="556693" cy="347932"/>
      </dsp:txXfrm>
    </dsp:sp>
    <dsp:sp modelId="{152465F5-AB5A-7D40-BE2E-55D67B02FD67}">
      <dsp:nvSpPr>
        <dsp:cNvPr id="0" name=""/>
        <dsp:cNvSpPr/>
      </dsp:nvSpPr>
      <dsp:spPr>
        <a:xfrm>
          <a:off x="7058135" y="725693"/>
          <a:ext cx="244638" cy="1626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6821"/>
              </a:lnTo>
              <a:lnTo>
                <a:pt x="244638" y="1626821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C4CE7-4932-214B-913C-AAA62AAE0AB7}">
      <dsp:nvSpPr>
        <dsp:cNvPr id="0" name=""/>
        <dsp:cNvSpPr/>
      </dsp:nvSpPr>
      <dsp:spPr>
        <a:xfrm>
          <a:off x="7302773" y="2105095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7420297" y="2178548"/>
        <a:ext cx="556693" cy="347932"/>
      </dsp:txXfrm>
    </dsp:sp>
    <dsp:sp modelId="{76A74178-D0D1-2C43-891C-FCD6420E6BBE}">
      <dsp:nvSpPr>
        <dsp:cNvPr id="0" name=""/>
        <dsp:cNvSpPr/>
      </dsp:nvSpPr>
      <dsp:spPr>
        <a:xfrm>
          <a:off x="7058135" y="725693"/>
          <a:ext cx="244638" cy="22453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5369"/>
              </a:lnTo>
              <a:lnTo>
                <a:pt x="244638" y="2245369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4B8BB-7086-F447-9A36-8D0ED768ED09}">
      <dsp:nvSpPr>
        <dsp:cNvPr id="0" name=""/>
        <dsp:cNvSpPr/>
      </dsp:nvSpPr>
      <dsp:spPr>
        <a:xfrm>
          <a:off x="7302773" y="2723643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7420297" y="2797096"/>
        <a:ext cx="556693" cy="347932"/>
      </dsp:txXfrm>
    </dsp:sp>
    <dsp:sp modelId="{7BCA4786-2660-0540-BE91-EE6D3C15BB14}">
      <dsp:nvSpPr>
        <dsp:cNvPr id="0" name=""/>
        <dsp:cNvSpPr/>
      </dsp:nvSpPr>
      <dsp:spPr>
        <a:xfrm>
          <a:off x="7058135" y="725693"/>
          <a:ext cx="244638" cy="2863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917"/>
              </a:lnTo>
              <a:lnTo>
                <a:pt x="244638" y="2863917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ACB90-3C61-074B-A39B-9A1388B00E17}">
      <dsp:nvSpPr>
        <dsp:cNvPr id="0" name=""/>
        <dsp:cNvSpPr/>
      </dsp:nvSpPr>
      <dsp:spPr>
        <a:xfrm>
          <a:off x="7302773" y="3342191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7420297" y="3415644"/>
        <a:ext cx="556693" cy="347932"/>
      </dsp:txXfrm>
    </dsp:sp>
    <dsp:sp modelId="{B6488BF6-1336-814E-8FB1-0AB1B5FC441E}">
      <dsp:nvSpPr>
        <dsp:cNvPr id="0" name=""/>
        <dsp:cNvSpPr/>
      </dsp:nvSpPr>
      <dsp:spPr>
        <a:xfrm>
          <a:off x="7058135" y="725693"/>
          <a:ext cx="244638" cy="348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2465"/>
              </a:lnTo>
              <a:lnTo>
                <a:pt x="244638" y="3482465"/>
              </a:lnTo>
            </a:path>
          </a:pathLst>
        </a:custGeom>
        <a:noFill/>
        <a:ln w="38100" cap="rnd" cmpd="sng" algn="ctr">
          <a:solidFill>
            <a:schemeClr val="bg1">
              <a:lumMod val="85000"/>
            </a:schemeClr>
          </a:solidFill>
          <a:prstDash val="sysDot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6A1CA-2187-164D-A5A8-42F0EA1FA7E9}">
      <dsp:nvSpPr>
        <dsp:cNvPr id="0" name=""/>
        <dsp:cNvSpPr/>
      </dsp:nvSpPr>
      <dsp:spPr>
        <a:xfrm>
          <a:off x="7302773" y="3960739"/>
          <a:ext cx="791741" cy="494838"/>
        </a:xfrm>
        <a:prstGeom prst="parallelogram">
          <a:avLst/>
        </a:prstGeom>
        <a:solidFill>
          <a:srgbClr val="EDEDED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i="0" kern="1200" baseline="0" dirty="0">
            <a:solidFill>
              <a:srgbClr val="333333"/>
            </a:solidFill>
            <a:latin typeface="Lato" panose="020F0502020204030203" pitchFamily="34" charset="0"/>
          </a:endParaRPr>
        </a:p>
      </dsp:txBody>
      <dsp:txXfrm>
        <a:off x="7420297" y="4034192"/>
        <a:ext cx="556693" cy="347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2860C-F4E5-D940-BAE9-B1928A7F50E0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7C797-25DB-434D-B56B-6FA8A1069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5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C0A1E3-22D8-BD4B-90DA-8850CD937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741" y="1201620"/>
            <a:ext cx="2982644" cy="597568"/>
          </a:xfrm>
          <a:prstGeom prst="rect">
            <a:avLst/>
          </a:prstGeom>
        </p:spPr>
      </p:pic>
      <p:sp>
        <p:nvSpPr>
          <p:cNvPr id="11" name="Title 9">
            <a:extLst>
              <a:ext uri="{FF2B5EF4-FFF2-40B4-BE49-F238E27FC236}">
                <a16:creationId xmlns:a16="http://schemas.microsoft.com/office/drawing/2014/main" id="{11E0CDA3-DF6A-E64C-9FCD-082A299AF7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301" y="2352421"/>
            <a:ext cx="7574280" cy="2085467"/>
          </a:xfrm>
          <a:prstGeom prst="rect">
            <a:avLst/>
          </a:prstGeom>
        </p:spPr>
        <p:txBody>
          <a:bodyPr/>
          <a:lstStyle>
            <a:lvl1pPr>
              <a:defRPr sz="7500" b="1" i="0">
                <a:solidFill>
                  <a:schemeClr val="bg1">
                    <a:alpha val="55000"/>
                  </a:schemeClr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Presentation Headline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A5C0682-AFA2-6749-8F03-DE38F6A34F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05" y="4875317"/>
            <a:ext cx="4038790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pPr lvl="0"/>
            <a:r>
              <a:rPr lang="en-US" dirty="0"/>
              <a:t>Subheading with multiple lines of text go here</a:t>
            </a:r>
          </a:p>
        </p:txBody>
      </p:sp>
    </p:spTree>
    <p:extLst>
      <p:ext uri="{BB962C8B-B14F-4D97-AF65-F5344CB8AC3E}">
        <p14:creationId xmlns:p14="http://schemas.microsoft.com/office/powerpoint/2010/main" val="28648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2Column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0F095E-D656-094F-BEE5-0695640FD3D2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>
                <a:solidFill>
                  <a:schemeClr val="bg1"/>
                </a:solidFill>
                <a:latin typeface="Gill Sans MT" panose="020B050202010402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dirty="0">
              <a:solidFill>
                <a:schemeClr val="bg1"/>
              </a:solidFill>
              <a:latin typeface="Gill Sans MT" panose="020B050202010402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AD28A2-228F-FA4D-912B-C31E1808F41E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5DC33BBB-2D93-A84B-905A-B771741DB9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928" y="1569060"/>
            <a:ext cx="5356350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 with Body Text Below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318E6F52-3AB5-274E-B9C6-9DC6550CAD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928" y="4065253"/>
            <a:ext cx="10837824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 with Body Text Below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08759617-BBB6-D842-BAEF-FF12BF1AF4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419" y="4473813"/>
            <a:ext cx="10838333" cy="1854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</a:t>
            </a:r>
          </a:p>
          <a:p>
            <a:pPr lvl="0"/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C903ACEB-09AA-9049-9F34-910CC84801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420" y="1978634"/>
            <a:ext cx="5356872" cy="17938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9C0CF4A9-348E-D94B-8F8D-F1A0CDBEA95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4306" y="1569060"/>
            <a:ext cx="5208447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 with Body Text Below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BBF6E3D-575F-0540-93D9-C6A0374010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3798" y="1978634"/>
            <a:ext cx="5208955" cy="17938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C3C3E1DD-6B9F-B44A-B888-081F072958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6246393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rgbClr val="FF6B00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What the viewer needs to know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9ADD3D-9B21-DD1C-AE1D-1F5E1ADDC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3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hart_Explanations_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C7975A-6B0D-EC46-BDD8-5C03CCD9875C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rgbClr val="333333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rgbClr val="333333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7" name="Rectangular Callout 7">
            <a:extLst>
              <a:ext uri="{FF2B5EF4-FFF2-40B4-BE49-F238E27FC236}">
                <a16:creationId xmlns:a16="http://schemas.microsoft.com/office/drawing/2014/main" id="{2C87D220-1A78-BA41-A24A-F3DE98C02724}"/>
              </a:ext>
            </a:extLst>
          </p:cNvPr>
          <p:cNvSpPr/>
          <p:nvPr userDrawn="1"/>
        </p:nvSpPr>
        <p:spPr>
          <a:xfrm rot="10800000">
            <a:off x="1478621" y="1500515"/>
            <a:ext cx="3530274" cy="3879850"/>
          </a:xfrm>
          <a:custGeom>
            <a:avLst/>
            <a:gdLst>
              <a:gd name="connsiteX0" fmla="*/ 0 w 5101994"/>
              <a:gd name="connsiteY0" fmla="*/ 0 h 4835633"/>
              <a:gd name="connsiteX1" fmla="*/ 850332 w 5101994"/>
              <a:gd name="connsiteY1" fmla="*/ 0 h 4835633"/>
              <a:gd name="connsiteX2" fmla="*/ 850332 w 5101994"/>
              <a:gd name="connsiteY2" fmla="*/ 0 h 4835633"/>
              <a:gd name="connsiteX3" fmla="*/ 2125831 w 5101994"/>
              <a:gd name="connsiteY3" fmla="*/ 0 h 4835633"/>
              <a:gd name="connsiteX4" fmla="*/ 5101994 w 5101994"/>
              <a:gd name="connsiteY4" fmla="*/ 0 h 4835633"/>
              <a:gd name="connsiteX5" fmla="*/ 5101994 w 5101994"/>
              <a:gd name="connsiteY5" fmla="*/ 2820786 h 4835633"/>
              <a:gd name="connsiteX6" fmla="*/ 5101994 w 5101994"/>
              <a:gd name="connsiteY6" fmla="*/ 2820786 h 4835633"/>
              <a:gd name="connsiteX7" fmla="*/ 5101994 w 5101994"/>
              <a:gd name="connsiteY7" fmla="*/ 4029694 h 4835633"/>
              <a:gd name="connsiteX8" fmla="*/ 5101994 w 5101994"/>
              <a:gd name="connsiteY8" fmla="*/ 4835633 h 4835633"/>
              <a:gd name="connsiteX9" fmla="*/ 2125831 w 5101994"/>
              <a:gd name="connsiteY9" fmla="*/ 4835633 h 4835633"/>
              <a:gd name="connsiteX10" fmla="*/ 1488099 w 5101994"/>
              <a:gd name="connsiteY10" fmla="*/ 5440087 h 4835633"/>
              <a:gd name="connsiteX11" fmla="*/ 850332 w 5101994"/>
              <a:gd name="connsiteY11" fmla="*/ 4835633 h 4835633"/>
              <a:gd name="connsiteX12" fmla="*/ 0 w 5101994"/>
              <a:gd name="connsiteY12" fmla="*/ 4835633 h 4835633"/>
              <a:gd name="connsiteX13" fmla="*/ 0 w 5101994"/>
              <a:gd name="connsiteY13" fmla="*/ 4029694 h 4835633"/>
              <a:gd name="connsiteX14" fmla="*/ 0 w 5101994"/>
              <a:gd name="connsiteY14" fmla="*/ 2820786 h 4835633"/>
              <a:gd name="connsiteX15" fmla="*/ 0 w 5101994"/>
              <a:gd name="connsiteY15" fmla="*/ 2820786 h 4835633"/>
              <a:gd name="connsiteX16" fmla="*/ 0 w 5101994"/>
              <a:gd name="connsiteY16" fmla="*/ 0 h 4835633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850332 w 5101994"/>
              <a:gd name="connsiteY11" fmla="*/ 4835633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1728449 w 5101994"/>
              <a:gd name="connsiteY11" fmla="*/ 4842890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7344"/>
              <a:gd name="connsiteX1" fmla="*/ 850332 w 5101994"/>
              <a:gd name="connsiteY1" fmla="*/ 0 h 5447344"/>
              <a:gd name="connsiteX2" fmla="*/ 850332 w 5101994"/>
              <a:gd name="connsiteY2" fmla="*/ 0 h 5447344"/>
              <a:gd name="connsiteX3" fmla="*/ 2125831 w 5101994"/>
              <a:gd name="connsiteY3" fmla="*/ 0 h 5447344"/>
              <a:gd name="connsiteX4" fmla="*/ 5101994 w 5101994"/>
              <a:gd name="connsiteY4" fmla="*/ 0 h 5447344"/>
              <a:gd name="connsiteX5" fmla="*/ 5101994 w 5101994"/>
              <a:gd name="connsiteY5" fmla="*/ 2820786 h 5447344"/>
              <a:gd name="connsiteX6" fmla="*/ 5101994 w 5101994"/>
              <a:gd name="connsiteY6" fmla="*/ 2820786 h 5447344"/>
              <a:gd name="connsiteX7" fmla="*/ 5101994 w 5101994"/>
              <a:gd name="connsiteY7" fmla="*/ 4029694 h 5447344"/>
              <a:gd name="connsiteX8" fmla="*/ 5101994 w 5101994"/>
              <a:gd name="connsiteY8" fmla="*/ 4835633 h 5447344"/>
              <a:gd name="connsiteX9" fmla="*/ 2626577 w 5101994"/>
              <a:gd name="connsiteY9" fmla="*/ 4835633 h 5447344"/>
              <a:gd name="connsiteX10" fmla="*/ 2192044 w 5101994"/>
              <a:gd name="connsiteY10" fmla="*/ 5447344 h 5447344"/>
              <a:gd name="connsiteX11" fmla="*/ 1728449 w 5101994"/>
              <a:gd name="connsiteY11" fmla="*/ 4842890 h 5447344"/>
              <a:gd name="connsiteX12" fmla="*/ 0 w 5101994"/>
              <a:gd name="connsiteY12" fmla="*/ 4835633 h 5447344"/>
              <a:gd name="connsiteX13" fmla="*/ 0 w 5101994"/>
              <a:gd name="connsiteY13" fmla="*/ 4029694 h 5447344"/>
              <a:gd name="connsiteX14" fmla="*/ 0 w 5101994"/>
              <a:gd name="connsiteY14" fmla="*/ 2820786 h 5447344"/>
              <a:gd name="connsiteX15" fmla="*/ 0 w 5101994"/>
              <a:gd name="connsiteY15" fmla="*/ 2820786 h 5447344"/>
              <a:gd name="connsiteX16" fmla="*/ 0 w 5101994"/>
              <a:gd name="connsiteY16" fmla="*/ 0 h 5447344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2626577 w 5101994"/>
              <a:gd name="connsiteY9" fmla="*/ 4835633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3076519 w 5101994"/>
              <a:gd name="connsiteY9" fmla="*/ 5111404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1728449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38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548515 w 5109251"/>
              <a:gd name="connsiteY11" fmla="*/ 42840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62288 w 5109251"/>
              <a:gd name="connsiteY11" fmla="*/ 5111405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22 w 5109251"/>
              <a:gd name="connsiteY9" fmla="*/ 4937233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684640 w 5109251"/>
              <a:gd name="connsiteY9" fmla="*/ 4777576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938643 w 5109251"/>
              <a:gd name="connsiteY9" fmla="*/ 5104147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128029"/>
              <a:gd name="connsiteX1" fmla="*/ 850332 w 5109251"/>
              <a:gd name="connsiteY1" fmla="*/ 0 h 5128029"/>
              <a:gd name="connsiteX2" fmla="*/ 850332 w 5109251"/>
              <a:gd name="connsiteY2" fmla="*/ 0 h 5128029"/>
              <a:gd name="connsiteX3" fmla="*/ 2125831 w 5109251"/>
              <a:gd name="connsiteY3" fmla="*/ 0 h 5128029"/>
              <a:gd name="connsiteX4" fmla="*/ 5101994 w 5109251"/>
              <a:gd name="connsiteY4" fmla="*/ 0 h 5128029"/>
              <a:gd name="connsiteX5" fmla="*/ 5101994 w 5109251"/>
              <a:gd name="connsiteY5" fmla="*/ 2820786 h 5128029"/>
              <a:gd name="connsiteX6" fmla="*/ 5101994 w 5109251"/>
              <a:gd name="connsiteY6" fmla="*/ 2820786 h 5128029"/>
              <a:gd name="connsiteX7" fmla="*/ 5101994 w 5109251"/>
              <a:gd name="connsiteY7" fmla="*/ 4029694 h 5128029"/>
              <a:gd name="connsiteX8" fmla="*/ 5109251 w 5109251"/>
              <a:gd name="connsiteY8" fmla="*/ 5104147 h 5128029"/>
              <a:gd name="connsiteX9" fmla="*/ 2938643 w 5109251"/>
              <a:gd name="connsiteY9" fmla="*/ 5104147 h 5128029"/>
              <a:gd name="connsiteX10" fmla="*/ 2540390 w 5109251"/>
              <a:gd name="connsiteY10" fmla="*/ 5128029 h 5128029"/>
              <a:gd name="connsiteX11" fmla="*/ 2076805 w 5109251"/>
              <a:gd name="connsiteY11" fmla="*/ 5096891 h 5128029"/>
              <a:gd name="connsiteX12" fmla="*/ 7259 w 5109251"/>
              <a:gd name="connsiteY12" fmla="*/ 5111404 h 5128029"/>
              <a:gd name="connsiteX13" fmla="*/ 0 w 5109251"/>
              <a:gd name="connsiteY13" fmla="*/ 4029694 h 5128029"/>
              <a:gd name="connsiteX14" fmla="*/ 0 w 5109251"/>
              <a:gd name="connsiteY14" fmla="*/ 2820786 h 5128029"/>
              <a:gd name="connsiteX15" fmla="*/ 0 w 5109251"/>
              <a:gd name="connsiteY15" fmla="*/ 2820786 h 5128029"/>
              <a:gd name="connsiteX16" fmla="*/ 0 w 5109251"/>
              <a:gd name="connsiteY16" fmla="*/ 0 h 5128029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076805 w 5109251"/>
              <a:gd name="connsiteY11" fmla="*/ 5096891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461434 w 5109251"/>
              <a:gd name="connsiteY11" fmla="*/ 4683234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156634 w 5109251"/>
              <a:gd name="connsiteY11" fmla="*/ 5104148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56634 w 5109251"/>
              <a:gd name="connsiteY11" fmla="*/ 510414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207391 w 5109251"/>
              <a:gd name="connsiteY11" fmla="*/ 474159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38643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3134423 w 5109251"/>
              <a:gd name="connsiteY9" fmla="*/ 4712592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67652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505394"/>
              <a:gd name="connsiteX1" fmla="*/ 850332 w 5109251"/>
              <a:gd name="connsiteY1" fmla="*/ 0 h 5505394"/>
              <a:gd name="connsiteX2" fmla="*/ 850332 w 5109251"/>
              <a:gd name="connsiteY2" fmla="*/ 0 h 5505394"/>
              <a:gd name="connsiteX3" fmla="*/ 2125831 w 5109251"/>
              <a:gd name="connsiteY3" fmla="*/ 0 h 5505394"/>
              <a:gd name="connsiteX4" fmla="*/ 5101994 w 5109251"/>
              <a:gd name="connsiteY4" fmla="*/ 0 h 5505394"/>
              <a:gd name="connsiteX5" fmla="*/ 5101994 w 5109251"/>
              <a:gd name="connsiteY5" fmla="*/ 2820786 h 5505394"/>
              <a:gd name="connsiteX6" fmla="*/ 5101994 w 5109251"/>
              <a:gd name="connsiteY6" fmla="*/ 2820786 h 5505394"/>
              <a:gd name="connsiteX7" fmla="*/ 5101994 w 5109251"/>
              <a:gd name="connsiteY7" fmla="*/ 4029694 h 5505394"/>
              <a:gd name="connsiteX8" fmla="*/ 5109251 w 5109251"/>
              <a:gd name="connsiteY8" fmla="*/ 5104147 h 5505394"/>
              <a:gd name="connsiteX9" fmla="*/ 2967652 w 5109251"/>
              <a:gd name="connsiteY9" fmla="*/ 5104147 h 5505394"/>
              <a:gd name="connsiteX10" fmla="*/ 2562166 w 5109251"/>
              <a:gd name="connsiteY10" fmla="*/ 5505394 h 5505394"/>
              <a:gd name="connsiteX11" fmla="*/ 2149382 w 5109251"/>
              <a:gd name="connsiteY11" fmla="*/ 5104149 h 5505394"/>
              <a:gd name="connsiteX12" fmla="*/ 7259 w 5109251"/>
              <a:gd name="connsiteY12" fmla="*/ 5111404 h 5505394"/>
              <a:gd name="connsiteX13" fmla="*/ 0 w 5109251"/>
              <a:gd name="connsiteY13" fmla="*/ 4029694 h 5505394"/>
              <a:gd name="connsiteX14" fmla="*/ 0 w 5109251"/>
              <a:gd name="connsiteY14" fmla="*/ 2820786 h 5505394"/>
              <a:gd name="connsiteX15" fmla="*/ 0 w 5109251"/>
              <a:gd name="connsiteY15" fmla="*/ 2820786 h 5505394"/>
              <a:gd name="connsiteX16" fmla="*/ 0 w 5109251"/>
              <a:gd name="connsiteY16" fmla="*/ 0 h 5505394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67652 w 5109251"/>
              <a:gd name="connsiteY9" fmla="*/ 5104147 h 5208103"/>
              <a:gd name="connsiteX10" fmla="*/ 2547663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67652 w 5109251"/>
              <a:gd name="connsiteY9" fmla="*/ 5104147 h 5498143"/>
              <a:gd name="connsiteX10" fmla="*/ 2562168 w 5109251"/>
              <a:gd name="connsiteY10" fmla="*/ 5498143 h 5498143"/>
              <a:gd name="connsiteX11" fmla="*/ 2149382 w 5109251"/>
              <a:gd name="connsiteY11" fmla="*/ 5104149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527146"/>
              <a:gd name="connsiteX1" fmla="*/ 850332 w 5109251"/>
              <a:gd name="connsiteY1" fmla="*/ 0 h 5527146"/>
              <a:gd name="connsiteX2" fmla="*/ 850332 w 5109251"/>
              <a:gd name="connsiteY2" fmla="*/ 0 h 5527146"/>
              <a:gd name="connsiteX3" fmla="*/ 2125831 w 5109251"/>
              <a:gd name="connsiteY3" fmla="*/ 0 h 5527146"/>
              <a:gd name="connsiteX4" fmla="*/ 5101994 w 5109251"/>
              <a:gd name="connsiteY4" fmla="*/ 0 h 5527146"/>
              <a:gd name="connsiteX5" fmla="*/ 5101994 w 5109251"/>
              <a:gd name="connsiteY5" fmla="*/ 2820786 h 5527146"/>
              <a:gd name="connsiteX6" fmla="*/ 5101994 w 5109251"/>
              <a:gd name="connsiteY6" fmla="*/ 2820786 h 5527146"/>
              <a:gd name="connsiteX7" fmla="*/ 5101994 w 5109251"/>
              <a:gd name="connsiteY7" fmla="*/ 4029694 h 5527146"/>
              <a:gd name="connsiteX8" fmla="*/ 5109251 w 5109251"/>
              <a:gd name="connsiteY8" fmla="*/ 5104147 h 5527146"/>
              <a:gd name="connsiteX9" fmla="*/ 2967652 w 5109251"/>
              <a:gd name="connsiteY9" fmla="*/ 5104147 h 5527146"/>
              <a:gd name="connsiteX10" fmla="*/ 2569419 w 5109251"/>
              <a:gd name="connsiteY10" fmla="*/ 5527146 h 5527146"/>
              <a:gd name="connsiteX11" fmla="*/ 2149382 w 5109251"/>
              <a:gd name="connsiteY11" fmla="*/ 5104149 h 5527146"/>
              <a:gd name="connsiteX12" fmla="*/ 7259 w 5109251"/>
              <a:gd name="connsiteY12" fmla="*/ 5111404 h 5527146"/>
              <a:gd name="connsiteX13" fmla="*/ 0 w 5109251"/>
              <a:gd name="connsiteY13" fmla="*/ 4029694 h 5527146"/>
              <a:gd name="connsiteX14" fmla="*/ 0 w 5109251"/>
              <a:gd name="connsiteY14" fmla="*/ 2820786 h 5527146"/>
              <a:gd name="connsiteX15" fmla="*/ 0 w 5109251"/>
              <a:gd name="connsiteY15" fmla="*/ 2820786 h 5527146"/>
              <a:gd name="connsiteX16" fmla="*/ 0 w 5109251"/>
              <a:gd name="connsiteY16" fmla="*/ 0 h 552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09251" h="5527146">
                <a:moveTo>
                  <a:pt x="0" y="0"/>
                </a:moveTo>
                <a:lnTo>
                  <a:pt x="850332" y="0"/>
                </a:lnTo>
                <a:lnTo>
                  <a:pt x="850332" y="0"/>
                </a:lnTo>
                <a:lnTo>
                  <a:pt x="2125831" y="0"/>
                </a:lnTo>
                <a:lnTo>
                  <a:pt x="5101994" y="0"/>
                </a:lnTo>
                <a:lnTo>
                  <a:pt x="5101994" y="2820786"/>
                </a:lnTo>
                <a:lnTo>
                  <a:pt x="5101994" y="2820786"/>
                </a:lnTo>
                <a:lnTo>
                  <a:pt x="5101994" y="4029694"/>
                </a:lnTo>
                <a:lnTo>
                  <a:pt x="5109251" y="5104147"/>
                </a:lnTo>
                <a:lnTo>
                  <a:pt x="2967652" y="5104147"/>
                </a:lnTo>
                <a:lnTo>
                  <a:pt x="2569419" y="5527146"/>
                </a:lnTo>
                <a:lnTo>
                  <a:pt x="2149382" y="5104149"/>
                </a:lnTo>
                <a:lnTo>
                  <a:pt x="7259" y="5111404"/>
                </a:lnTo>
                <a:cubicBezTo>
                  <a:pt x="4839" y="4750834"/>
                  <a:pt x="2420" y="4390264"/>
                  <a:pt x="0" y="4029694"/>
                </a:cubicBezTo>
                <a:lnTo>
                  <a:pt x="0" y="2820786"/>
                </a:lnTo>
                <a:lnTo>
                  <a:pt x="0" y="2820786"/>
                </a:lnTo>
                <a:lnTo>
                  <a:pt x="0" y="0"/>
                </a:lnTo>
                <a:close/>
              </a:path>
            </a:pathLst>
          </a:custGeom>
          <a:solidFill>
            <a:srgbClr val="CAC4BB">
              <a:alpha val="50000"/>
            </a:srgbClr>
          </a:solidFill>
          <a:ln w="101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7">
            <a:extLst>
              <a:ext uri="{FF2B5EF4-FFF2-40B4-BE49-F238E27FC236}">
                <a16:creationId xmlns:a16="http://schemas.microsoft.com/office/drawing/2014/main" id="{16C69AF9-810E-364E-AF62-7EC7BD2771B8}"/>
              </a:ext>
            </a:extLst>
          </p:cNvPr>
          <p:cNvSpPr/>
          <p:nvPr userDrawn="1"/>
        </p:nvSpPr>
        <p:spPr>
          <a:xfrm rot="10800000">
            <a:off x="7175541" y="1500515"/>
            <a:ext cx="3530274" cy="3879850"/>
          </a:xfrm>
          <a:custGeom>
            <a:avLst/>
            <a:gdLst>
              <a:gd name="connsiteX0" fmla="*/ 0 w 5101994"/>
              <a:gd name="connsiteY0" fmla="*/ 0 h 4835633"/>
              <a:gd name="connsiteX1" fmla="*/ 850332 w 5101994"/>
              <a:gd name="connsiteY1" fmla="*/ 0 h 4835633"/>
              <a:gd name="connsiteX2" fmla="*/ 850332 w 5101994"/>
              <a:gd name="connsiteY2" fmla="*/ 0 h 4835633"/>
              <a:gd name="connsiteX3" fmla="*/ 2125831 w 5101994"/>
              <a:gd name="connsiteY3" fmla="*/ 0 h 4835633"/>
              <a:gd name="connsiteX4" fmla="*/ 5101994 w 5101994"/>
              <a:gd name="connsiteY4" fmla="*/ 0 h 4835633"/>
              <a:gd name="connsiteX5" fmla="*/ 5101994 w 5101994"/>
              <a:gd name="connsiteY5" fmla="*/ 2820786 h 4835633"/>
              <a:gd name="connsiteX6" fmla="*/ 5101994 w 5101994"/>
              <a:gd name="connsiteY6" fmla="*/ 2820786 h 4835633"/>
              <a:gd name="connsiteX7" fmla="*/ 5101994 w 5101994"/>
              <a:gd name="connsiteY7" fmla="*/ 4029694 h 4835633"/>
              <a:gd name="connsiteX8" fmla="*/ 5101994 w 5101994"/>
              <a:gd name="connsiteY8" fmla="*/ 4835633 h 4835633"/>
              <a:gd name="connsiteX9" fmla="*/ 2125831 w 5101994"/>
              <a:gd name="connsiteY9" fmla="*/ 4835633 h 4835633"/>
              <a:gd name="connsiteX10" fmla="*/ 1488099 w 5101994"/>
              <a:gd name="connsiteY10" fmla="*/ 5440087 h 4835633"/>
              <a:gd name="connsiteX11" fmla="*/ 850332 w 5101994"/>
              <a:gd name="connsiteY11" fmla="*/ 4835633 h 4835633"/>
              <a:gd name="connsiteX12" fmla="*/ 0 w 5101994"/>
              <a:gd name="connsiteY12" fmla="*/ 4835633 h 4835633"/>
              <a:gd name="connsiteX13" fmla="*/ 0 w 5101994"/>
              <a:gd name="connsiteY13" fmla="*/ 4029694 h 4835633"/>
              <a:gd name="connsiteX14" fmla="*/ 0 w 5101994"/>
              <a:gd name="connsiteY14" fmla="*/ 2820786 h 4835633"/>
              <a:gd name="connsiteX15" fmla="*/ 0 w 5101994"/>
              <a:gd name="connsiteY15" fmla="*/ 2820786 h 4835633"/>
              <a:gd name="connsiteX16" fmla="*/ 0 w 5101994"/>
              <a:gd name="connsiteY16" fmla="*/ 0 h 4835633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850332 w 5101994"/>
              <a:gd name="connsiteY11" fmla="*/ 4835633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1728449 w 5101994"/>
              <a:gd name="connsiteY11" fmla="*/ 4842890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7344"/>
              <a:gd name="connsiteX1" fmla="*/ 850332 w 5101994"/>
              <a:gd name="connsiteY1" fmla="*/ 0 h 5447344"/>
              <a:gd name="connsiteX2" fmla="*/ 850332 w 5101994"/>
              <a:gd name="connsiteY2" fmla="*/ 0 h 5447344"/>
              <a:gd name="connsiteX3" fmla="*/ 2125831 w 5101994"/>
              <a:gd name="connsiteY3" fmla="*/ 0 h 5447344"/>
              <a:gd name="connsiteX4" fmla="*/ 5101994 w 5101994"/>
              <a:gd name="connsiteY4" fmla="*/ 0 h 5447344"/>
              <a:gd name="connsiteX5" fmla="*/ 5101994 w 5101994"/>
              <a:gd name="connsiteY5" fmla="*/ 2820786 h 5447344"/>
              <a:gd name="connsiteX6" fmla="*/ 5101994 w 5101994"/>
              <a:gd name="connsiteY6" fmla="*/ 2820786 h 5447344"/>
              <a:gd name="connsiteX7" fmla="*/ 5101994 w 5101994"/>
              <a:gd name="connsiteY7" fmla="*/ 4029694 h 5447344"/>
              <a:gd name="connsiteX8" fmla="*/ 5101994 w 5101994"/>
              <a:gd name="connsiteY8" fmla="*/ 4835633 h 5447344"/>
              <a:gd name="connsiteX9" fmla="*/ 2626577 w 5101994"/>
              <a:gd name="connsiteY9" fmla="*/ 4835633 h 5447344"/>
              <a:gd name="connsiteX10" fmla="*/ 2192044 w 5101994"/>
              <a:gd name="connsiteY10" fmla="*/ 5447344 h 5447344"/>
              <a:gd name="connsiteX11" fmla="*/ 1728449 w 5101994"/>
              <a:gd name="connsiteY11" fmla="*/ 4842890 h 5447344"/>
              <a:gd name="connsiteX12" fmla="*/ 0 w 5101994"/>
              <a:gd name="connsiteY12" fmla="*/ 4835633 h 5447344"/>
              <a:gd name="connsiteX13" fmla="*/ 0 w 5101994"/>
              <a:gd name="connsiteY13" fmla="*/ 4029694 h 5447344"/>
              <a:gd name="connsiteX14" fmla="*/ 0 w 5101994"/>
              <a:gd name="connsiteY14" fmla="*/ 2820786 h 5447344"/>
              <a:gd name="connsiteX15" fmla="*/ 0 w 5101994"/>
              <a:gd name="connsiteY15" fmla="*/ 2820786 h 5447344"/>
              <a:gd name="connsiteX16" fmla="*/ 0 w 5101994"/>
              <a:gd name="connsiteY16" fmla="*/ 0 h 5447344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2626577 w 5101994"/>
              <a:gd name="connsiteY9" fmla="*/ 4835633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3076519 w 5101994"/>
              <a:gd name="connsiteY9" fmla="*/ 5111404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1728449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38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548515 w 5109251"/>
              <a:gd name="connsiteY11" fmla="*/ 42840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62288 w 5109251"/>
              <a:gd name="connsiteY11" fmla="*/ 5111405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22 w 5109251"/>
              <a:gd name="connsiteY9" fmla="*/ 4937233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684640 w 5109251"/>
              <a:gd name="connsiteY9" fmla="*/ 4777576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938643 w 5109251"/>
              <a:gd name="connsiteY9" fmla="*/ 5104147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128029"/>
              <a:gd name="connsiteX1" fmla="*/ 850332 w 5109251"/>
              <a:gd name="connsiteY1" fmla="*/ 0 h 5128029"/>
              <a:gd name="connsiteX2" fmla="*/ 850332 w 5109251"/>
              <a:gd name="connsiteY2" fmla="*/ 0 h 5128029"/>
              <a:gd name="connsiteX3" fmla="*/ 2125831 w 5109251"/>
              <a:gd name="connsiteY3" fmla="*/ 0 h 5128029"/>
              <a:gd name="connsiteX4" fmla="*/ 5101994 w 5109251"/>
              <a:gd name="connsiteY4" fmla="*/ 0 h 5128029"/>
              <a:gd name="connsiteX5" fmla="*/ 5101994 w 5109251"/>
              <a:gd name="connsiteY5" fmla="*/ 2820786 h 5128029"/>
              <a:gd name="connsiteX6" fmla="*/ 5101994 w 5109251"/>
              <a:gd name="connsiteY6" fmla="*/ 2820786 h 5128029"/>
              <a:gd name="connsiteX7" fmla="*/ 5101994 w 5109251"/>
              <a:gd name="connsiteY7" fmla="*/ 4029694 h 5128029"/>
              <a:gd name="connsiteX8" fmla="*/ 5109251 w 5109251"/>
              <a:gd name="connsiteY8" fmla="*/ 5104147 h 5128029"/>
              <a:gd name="connsiteX9" fmla="*/ 2938643 w 5109251"/>
              <a:gd name="connsiteY9" fmla="*/ 5104147 h 5128029"/>
              <a:gd name="connsiteX10" fmla="*/ 2540390 w 5109251"/>
              <a:gd name="connsiteY10" fmla="*/ 5128029 h 5128029"/>
              <a:gd name="connsiteX11" fmla="*/ 2076805 w 5109251"/>
              <a:gd name="connsiteY11" fmla="*/ 5096891 h 5128029"/>
              <a:gd name="connsiteX12" fmla="*/ 7259 w 5109251"/>
              <a:gd name="connsiteY12" fmla="*/ 5111404 h 5128029"/>
              <a:gd name="connsiteX13" fmla="*/ 0 w 5109251"/>
              <a:gd name="connsiteY13" fmla="*/ 4029694 h 5128029"/>
              <a:gd name="connsiteX14" fmla="*/ 0 w 5109251"/>
              <a:gd name="connsiteY14" fmla="*/ 2820786 h 5128029"/>
              <a:gd name="connsiteX15" fmla="*/ 0 w 5109251"/>
              <a:gd name="connsiteY15" fmla="*/ 2820786 h 5128029"/>
              <a:gd name="connsiteX16" fmla="*/ 0 w 5109251"/>
              <a:gd name="connsiteY16" fmla="*/ 0 h 5128029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076805 w 5109251"/>
              <a:gd name="connsiteY11" fmla="*/ 5096891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461434 w 5109251"/>
              <a:gd name="connsiteY11" fmla="*/ 4683234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156634 w 5109251"/>
              <a:gd name="connsiteY11" fmla="*/ 5104148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56634 w 5109251"/>
              <a:gd name="connsiteY11" fmla="*/ 510414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207391 w 5109251"/>
              <a:gd name="connsiteY11" fmla="*/ 474159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38643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3134423 w 5109251"/>
              <a:gd name="connsiteY9" fmla="*/ 4712592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67652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505394"/>
              <a:gd name="connsiteX1" fmla="*/ 850332 w 5109251"/>
              <a:gd name="connsiteY1" fmla="*/ 0 h 5505394"/>
              <a:gd name="connsiteX2" fmla="*/ 850332 w 5109251"/>
              <a:gd name="connsiteY2" fmla="*/ 0 h 5505394"/>
              <a:gd name="connsiteX3" fmla="*/ 2125831 w 5109251"/>
              <a:gd name="connsiteY3" fmla="*/ 0 h 5505394"/>
              <a:gd name="connsiteX4" fmla="*/ 5101994 w 5109251"/>
              <a:gd name="connsiteY4" fmla="*/ 0 h 5505394"/>
              <a:gd name="connsiteX5" fmla="*/ 5101994 w 5109251"/>
              <a:gd name="connsiteY5" fmla="*/ 2820786 h 5505394"/>
              <a:gd name="connsiteX6" fmla="*/ 5101994 w 5109251"/>
              <a:gd name="connsiteY6" fmla="*/ 2820786 h 5505394"/>
              <a:gd name="connsiteX7" fmla="*/ 5101994 w 5109251"/>
              <a:gd name="connsiteY7" fmla="*/ 4029694 h 5505394"/>
              <a:gd name="connsiteX8" fmla="*/ 5109251 w 5109251"/>
              <a:gd name="connsiteY8" fmla="*/ 5104147 h 5505394"/>
              <a:gd name="connsiteX9" fmla="*/ 2967652 w 5109251"/>
              <a:gd name="connsiteY9" fmla="*/ 5104147 h 5505394"/>
              <a:gd name="connsiteX10" fmla="*/ 2562166 w 5109251"/>
              <a:gd name="connsiteY10" fmla="*/ 5505394 h 5505394"/>
              <a:gd name="connsiteX11" fmla="*/ 2149382 w 5109251"/>
              <a:gd name="connsiteY11" fmla="*/ 5104149 h 5505394"/>
              <a:gd name="connsiteX12" fmla="*/ 7259 w 5109251"/>
              <a:gd name="connsiteY12" fmla="*/ 5111404 h 5505394"/>
              <a:gd name="connsiteX13" fmla="*/ 0 w 5109251"/>
              <a:gd name="connsiteY13" fmla="*/ 4029694 h 5505394"/>
              <a:gd name="connsiteX14" fmla="*/ 0 w 5109251"/>
              <a:gd name="connsiteY14" fmla="*/ 2820786 h 5505394"/>
              <a:gd name="connsiteX15" fmla="*/ 0 w 5109251"/>
              <a:gd name="connsiteY15" fmla="*/ 2820786 h 5505394"/>
              <a:gd name="connsiteX16" fmla="*/ 0 w 5109251"/>
              <a:gd name="connsiteY16" fmla="*/ 0 h 5505394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67652 w 5109251"/>
              <a:gd name="connsiteY9" fmla="*/ 5104147 h 5208103"/>
              <a:gd name="connsiteX10" fmla="*/ 2547663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67652 w 5109251"/>
              <a:gd name="connsiteY9" fmla="*/ 5104147 h 5498143"/>
              <a:gd name="connsiteX10" fmla="*/ 2562168 w 5109251"/>
              <a:gd name="connsiteY10" fmla="*/ 5498143 h 5498143"/>
              <a:gd name="connsiteX11" fmla="*/ 2149382 w 5109251"/>
              <a:gd name="connsiteY11" fmla="*/ 5104149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527146"/>
              <a:gd name="connsiteX1" fmla="*/ 850332 w 5109251"/>
              <a:gd name="connsiteY1" fmla="*/ 0 h 5527146"/>
              <a:gd name="connsiteX2" fmla="*/ 850332 w 5109251"/>
              <a:gd name="connsiteY2" fmla="*/ 0 h 5527146"/>
              <a:gd name="connsiteX3" fmla="*/ 2125831 w 5109251"/>
              <a:gd name="connsiteY3" fmla="*/ 0 h 5527146"/>
              <a:gd name="connsiteX4" fmla="*/ 5101994 w 5109251"/>
              <a:gd name="connsiteY4" fmla="*/ 0 h 5527146"/>
              <a:gd name="connsiteX5" fmla="*/ 5101994 w 5109251"/>
              <a:gd name="connsiteY5" fmla="*/ 2820786 h 5527146"/>
              <a:gd name="connsiteX6" fmla="*/ 5101994 w 5109251"/>
              <a:gd name="connsiteY6" fmla="*/ 2820786 h 5527146"/>
              <a:gd name="connsiteX7" fmla="*/ 5101994 w 5109251"/>
              <a:gd name="connsiteY7" fmla="*/ 4029694 h 5527146"/>
              <a:gd name="connsiteX8" fmla="*/ 5109251 w 5109251"/>
              <a:gd name="connsiteY8" fmla="*/ 5104147 h 5527146"/>
              <a:gd name="connsiteX9" fmla="*/ 2967652 w 5109251"/>
              <a:gd name="connsiteY9" fmla="*/ 5104147 h 5527146"/>
              <a:gd name="connsiteX10" fmla="*/ 2569419 w 5109251"/>
              <a:gd name="connsiteY10" fmla="*/ 5527146 h 5527146"/>
              <a:gd name="connsiteX11" fmla="*/ 2149382 w 5109251"/>
              <a:gd name="connsiteY11" fmla="*/ 5104149 h 5527146"/>
              <a:gd name="connsiteX12" fmla="*/ 7259 w 5109251"/>
              <a:gd name="connsiteY12" fmla="*/ 5111404 h 5527146"/>
              <a:gd name="connsiteX13" fmla="*/ 0 w 5109251"/>
              <a:gd name="connsiteY13" fmla="*/ 4029694 h 5527146"/>
              <a:gd name="connsiteX14" fmla="*/ 0 w 5109251"/>
              <a:gd name="connsiteY14" fmla="*/ 2820786 h 5527146"/>
              <a:gd name="connsiteX15" fmla="*/ 0 w 5109251"/>
              <a:gd name="connsiteY15" fmla="*/ 2820786 h 5527146"/>
              <a:gd name="connsiteX16" fmla="*/ 0 w 5109251"/>
              <a:gd name="connsiteY16" fmla="*/ 0 h 552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09251" h="5527146">
                <a:moveTo>
                  <a:pt x="0" y="0"/>
                </a:moveTo>
                <a:lnTo>
                  <a:pt x="850332" y="0"/>
                </a:lnTo>
                <a:lnTo>
                  <a:pt x="850332" y="0"/>
                </a:lnTo>
                <a:lnTo>
                  <a:pt x="2125831" y="0"/>
                </a:lnTo>
                <a:lnTo>
                  <a:pt x="5101994" y="0"/>
                </a:lnTo>
                <a:lnTo>
                  <a:pt x="5101994" y="2820786"/>
                </a:lnTo>
                <a:lnTo>
                  <a:pt x="5101994" y="2820786"/>
                </a:lnTo>
                <a:lnTo>
                  <a:pt x="5101994" y="4029694"/>
                </a:lnTo>
                <a:lnTo>
                  <a:pt x="5109251" y="5104147"/>
                </a:lnTo>
                <a:lnTo>
                  <a:pt x="2967652" y="5104147"/>
                </a:lnTo>
                <a:lnTo>
                  <a:pt x="2569419" y="5527146"/>
                </a:lnTo>
                <a:lnTo>
                  <a:pt x="2149382" y="5104149"/>
                </a:lnTo>
                <a:lnTo>
                  <a:pt x="7259" y="5111404"/>
                </a:lnTo>
                <a:cubicBezTo>
                  <a:pt x="4839" y="4750834"/>
                  <a:pt x="2420" y="4390264"/>
                  <a:pt x="0" y="4029694"/>
                </a:cubicBezTo>
                <a:lnTo>
                  <a:pt x="0" y="2820786"/>
                </a:lnTo>
                <a:lnTo>
                  <a:pt x="0" y="2820786"/>
                </a:lnTo>
                <a:lnTo>
                  <a:pt x="0" y="0"/>
                </a:lnTo>
                <a:close/>
              </a:path>
            </a:pathLst>
          </a:custGeom>
          <a:solidFill>
            <a:srgbClr val="CAC4BB">
              <a:alpha val="50000"/>
            </a:srgbClr>
          </a:solidFill>
          <a:ln w="101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21">
            <a:extLst>
              <a:ext uri="{FF2B5EF4-FFF2-40B4-BE49-F238E27FC236}">
                <a16:creationId xmlns:a16="http://schemas.microsoft.com/office/drawing/2014/main" id="{4B9B5409-B832-A942-9D29-2DC6A1B34173}"/>
              </a:ext>
            </a:extLst>
          </p:cNvPr>
          <p:cNvSpPr>
            <a:spLocks/>
          </p:cNvSpPr>
          <p:nvPr userDrawn="1"/>
        </p:nvSpPr>
        <p:spPr>
          <a:xfrm>
            <a:off x="1723806" y="274960"/>
            <a:ext cx="7999983" cy="345486"/>
          </a:xfrm>
          <a:custGeom>
            <a:avLst/>
            <a:gdLst>
              <a:gd name="connsiteX0" fmla="*/ 0 w 8442435"/>
              <a:gd name="connsiteY0" fmla="*/ 1545021 h 1545021"/>
              <a:gd name="connsiteX1" fmla="*/ 563516 w 8442435"/>
              <a:gd name="connsiteY1" fmla="*/ 0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112942 w 8442435"/>
              <a:gd name="connsiteY1" fmla="*/ 1192695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99972 w 8442435"/>
              <a:gd name="connsiteY1" fmla="*/ 1218636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7999983"/>
              <a:gd name="connsiteY0" fmla="*/ 345486 h 345486"/>
              <a:gd name="connsiteX1" fmla="*/ 99972 w 7999983"/>
              <a:gd name="connsiteY1" fmla="*/ 19101 h 345486"/>
              <a:gd name="connsiteX2" fmla="*/ 7999983 w 7999983"/>
              <a:gd name="connsiteY2" fmla="*/ 0 h 345486"/>
              <a:gd name="connsiteX3" fmla="*/ 7878919 w 7999983"/>
              <a:gd name="connsiteY3" fmla="*/ 345486 h 345486"/>
              <a:gd name="connsiteX4" fmla="*/ 0 w 7999983"/>
              <a:gd name="connsiteY4" fmla="*/ 345486 h 3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983" h="345486">
                <a:moveTo>
                  <a:pt x="0" y="345486"/>
                </a:moveTo>
                <a:lnTo>
                  <a:pt x="99972" y="19101"/>
                </a:lnTo>
                <a:lnTo>
                  <a:pt x="7999983" y="0"/>
                </a:lnTo>
                <a:lnTo>
                  <a:pt x="7878919" y="345486"/>
                </a:lnTo>
                <a:lnTo>
                  <a:pt x="0" y="345486"/>
                </a:lnTo>
                <a:close/>
              </a:path>
            </a:pathLst>
          </a:cu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20" name="Parallelogram 22">
            <a:extLst>
              <a:ext uri="{FF2B5EF4-FFF2-40B4-BE49-F238E27FC236}">
                <a16:creationId xmlns:a16="http://schemas.microsoft.com/office/drawing/2014/main" id="{322D1E61-D87F-B748-B879-4538D8E226EC}"/>
              </a:ext>
            </a:extLst>
          </p:cNvPr>
          <p:cNvSpPr>
            <a:spLocks/>
          </p:cNvSpPr>
          <p:nvPr userDrawn="1"/>
        </p:nvSpPr>
        <p:spPr>
          <a:xfrm>
            <a:off x="627960" y="283464"/>
            <a:ext cx="1099344" cy="334988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4" h="334988">
                <a:moveTo>
                  <a:pt x="0" y="334988"/>
                </a:moveTo>
                <a:lnTo>
                  <a:pt x="123504" y="0"/>
                </a:lnTo>
                <a:lnTo>
                  <a:pt x="1099344" y="1079"/>
                </a:lnTo>
                <a:lnTo>
                  <a:pt x="986760" y="334988"/>
                </a:lnTo>
                <a:lnTo>
                  <a:pt x="0" y="334988"/>
                </a:lnTo>
                <a:close/>
              </a:path>
            </a:pathLst>
          </a:custGeom>
          <a:solidFill>
            <a:srgbClr val="00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2C6D0762-FCF1-6E41-9F08-57C4CBC70C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7320" y="2148521"/>
            <a:ext cx="3115423" cy="370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333333"/>
                </a:solidFill>
                <a:latin typeface="Lato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/>
              <a:t>Chart Title 1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77DA977D-D937-A041-8BCF-C3337CE6EEA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0958" y="2686913"/>
            <a:ext cx="2915399" cy="2449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Explained: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0AE539DB-F8FC-D14A-AFFE-12D8C3AF33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88681" y="2148521"/>
            <a:ext cx="3115423" cy="370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333333"/>
                </a:solidFill>
                <a:latin typeface="Lato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/>
              <a:t>Chart Title 2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50BDD018-8294-0940-A373-EDD1F8B312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82319" y="2686913"/>
            <a:ext cx="2915399" cy="2449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Explained: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9B2A8B1-4DC2-114B-8858-B481A70C5C9C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36815"/>
            <a:ext cx="0" cy="4536830"/>
          </a:xfrm>
          <a:prstGeom prst="line">
            <a:avLst/>
          </a:prstGeom>
          <a:ln w="34925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B365C86F-4762-3E4D-B6E8-C4378D940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Title chart template bar graph (explained)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7BE18B-6A55-062C-F839-D62C1180D2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00067" y="335403"/>
            <a:ext cx="2016259" cy="4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7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Chart_Explanations_Graphic"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AABA9E-409E-4140-A812-054D0978C007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2" name="Rectangular Callout 7">
            <a:extLst>
              <a:ext uri="{FF2B5EF4-FFF2-40B4-BE49-F238E27FC236}">
                <a16:creationId xmlns:a16="http://schemas.microsoft.com/office/drawing/2014/main" id="{288DD567-3A59-F649-818B-A8A1BDCBFDB3}"/>
              </a:ext>
            </a:extLst>
          </p:cNvPr>
          <p:cNvSpPr/>
          <p:nvPr userDrawn="1"/>
        </p:nvSpPr>
        <p:spPr>
          <a:xfrm rot="10800000">
            <a:off x="1478621" y="1500515"/>
            <a:ext cx="3530274" cy="3879850"/>
          </a:xfrm>
          <a:custGeom>
            <a:avLst/>
            <a:gdLst>
              <a:gd name="connsiteX0" fmla="*/ 0 w 5101994"/>
              <a:gd name="connsiteY0" fmla="*/ 0 h 4835633"/>
              <a:gd name="connsiteX1" fmla="*/ 850332 w 5101994"/>
              <a:gd name="connsiteY1" fmla="*/ 0 h 4835633"/>
              <a:gd name="connsiteX2" fmla="*/ 850332 w 5101994"/>
              <a:gd name="connsiteY2" fmla="*/ 0 h 4835633"/>
              <a:gd name="connsiteX3" fmla="*/ 2125831 w 5101994"/>
              <a:gd name="connsiteY3" fmla="*/ 0 h 4835633"/>
              <a:gd name="connsiteX4" fmla="*/ 5101994 w 5101994"/>
              <a:gd name="connsiteY4" fmla="*/ 0 h 4835633"/>
              <a:gd name="connsiteX5" fmla="*/ 5101994 w 5101994"/>
              <a:gd name="connsiteY5" fmla="*/ 2820786 h 4835633"/>
              <a:gd name="connsiteX6" fmla="*/ 5101994 w 5101994"/>
              <a:gd name="connsiteY6" fmla="*/ 2820786 h 4835633"/>
              <a:gd name="connsiteX7" fmla="*/ 5101994 w 5101994"/>
              <a:gd name="connsiteY7" fmla="*/ 4029694 h 4835633"/>
              <a:gd name="connsiteX8" fmla="*/ 5101994 w 5101994"/>
              <a:gd name="connsiteY8" fmla="*/ 4835633 h 4835633"/>
              <a:gd name="connsiteX9" fmla="*/ 2125831 w 5101994"/>
              <a:gd name="connsiteY9" fmla="*/ 4835633 h 4835633"/>
              <a:gd name="connsiteX10" fmla="*/ 1488099 w 5101994"/>
              <a:gd name="connsiteY10" fmla="*/ 5440087 h 4835633"/>
              <a:gd name="connsiteX11" fmla="*/ 850332 w 5101994"/>
              <a:gd name="connsiteY11" fmla="*/ 4835633 h 4835633"/>
              <a:gd name="connsiteX12" fmla="*/ 0 w 5101994"/>
              <a:gd name="connsiteY12" fmla="*/ 4835633 h 4835633"/>
              <a:gd name="connsiteX13" fmla="*/ 0 w 5101994"/>
              <a:gd name="connsiteY13" fmla="*/ 4029694 h 4835633"/>
              <a:gd name="connsiteX14" fmla="*/ 0 w 5101994"/>
              <a:gd name="connsiteY14" fmla="*/ 2820786 h 4835633"/>
              <a:gd name="connsiteX15" fmla="*/ 0 w 5101994"/>
              <a:gd name="connsiteY15" fmla="*/ 2820786 h 4835633"/>
              <a:gd name="connsiteX16" fmla="*/ 0 w 5101994"/>
              <a:gd name="connsiteY16" fmla="*/ 0 h 4835633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850332 w 5101994"/>
              <a:gd name="connsiteY11" fmla="*/ 4835633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1728449 w 5101994"/>
              <a:gd name="connsiteY11" fmla="*/ 4842890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7344"/>
              <a:gd name="connsiteX1" fmla="*/ 850332 w 5101994"/>
              <a:gd name="connsiteY1" fmla="*/ 0 h 5447344"/>
              <a:gd name="connsiteX2" fmla="*/ 850332 w 5101994"/>
              <a:gd name="connsiteY2" fmla="*/ 0 h 5447344"/>
              <a:gd name="connsiteX3" fmla="*/ 2125831 w 5101994"/>
              <a:gd name="connsiteY3" fmla="*/ 0 h 5447344"/>
              <a:gd name="connsiteX4" fmla="*/ 5101994 w 5101994"/>
              <a:gd name="connsiteY4" fmla="*/ 0 h 5447344"/>
              <a:gd name="connsiteX5" fmla="*/ 5101994 w 5101994"/>
              <a:gd name="connsiteY5" fmla="*/ 2820786 h 5447344"/>
              <a:gd name="connsiteX6" fmla="*/ 5101994 w 5101994"/>
              <a:gd name="connsiteY6" fmla="*/ 2820786 h 5447344"/>
              <a:gd name="connsiteX7" fmla="*/ 5101994 w 5101994"/>
              <a:gd name="connsiteY7" fmla="*/ 4029694 h 5447344"/>
              <a:gd name="connsiteX8" fmla="*/ 5101994 w 5101994"/>
              <a:gd name="connsiteY8" fmla="*/ 4835633 h 5447344"/>
              <a:gd name="connsiteX9" fmla="*/ 2626577 w 5101994"/>
              <a:gd name="connsiteY9" fmla="*/ 4835633 h 5447344"/>
              <a:gd name="connsiteX10" fmla="*/ 2192044 w 5101994"/>
              <a:gd name="connsiteY10" fmla="*/ 5447344 h 5447344"/>
              <a:gd name="connsiteX11" fmla="*/ 1728449 w 5101994"/>
              <a:gd name="connsiteY11" fmla="*/ 4842890 h 5447344"/>
              <a:gd name="connsiteX12" fmla="*/ 0 w 5101994"/>
              <a:gd name="connsiteY12" fmla="*/ 4835633 h 5447344"/>
              <a:gd name="connsiteX13" fmla="*/ 0 w 5101994"/>
              <a:gd name="connsiteY13" fmla="*/ 4029694 h 5447344"/>
              <a:gd name="connsiteX14" fmla="*/ 0 w 5101994"/>
              <a:gd name="connsiteY14" fmla="*/ 2820786 h 5447344"/>
              <a:gd name="connsiteX15" fmla="*/ 0 w 5101994"/>
              <a:gd name="connsiteY15" fmla="*/ 2820786 h 5447344"/>
              <a:gd name="connsiteX16" fmla="*/ 0 w 5101994"/>
              <a:gd name="connsiteY16" fmla="*/ 0 h 5447344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2626577 w 5101994"/>
              <a:gd name="connsiteY9" fmla="*/ 4835633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3076519 w 5101994"/>
              <a:gd name="connsiteY9" fmla="*/ 5111404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1728449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38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548515 w 5109251"/>
              <a:gd name="connsiteY11" fmla="*/ 42840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62288 w 5109251"/>
              <a:gd name="connsiteY11" fmla="*/ 5111405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22 w 5109251"/>
              <a:gd name="connsiteY9" fmla="*/ 4937233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684640 w 5109251"/>
              <a:gd name="connsiteY9" fmla="*/ 4777576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938643 w 5109251"/>
              <a:gd name="connsiteY9" fmla="*/ 5104147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128029"/>
              <a:gd name="connsiteX1" fmla="*/ 850332 w 5109251"/>
              <a:gd name="connsiteY1" fmla="*/ 0 h 5128029"/>
              <a:gd name="connsiteX2" fmla="*/ 850332 w 5109251"/>
              <a:gd name="connsiteY2" fmla="*/ 0 h 5128029"/>
              <a:gd name="connsiteX3" fmla="*/ 2125831 w 5109251"/>
              <a:gd name="connsiteY3" fmla="*/ 0 h 5128029"/>
              <a:gd name="connsiteX4" fmla="*/ 5101994 w 5109251"/>
              <a:gd name="connsiteY4" fmla="*/ 0 h 5128029"/>
              <a:gd name="connsiteX5" fmla="*/ 5101994 w 5109251"/>
              <a:gd name="connsiteY5" fmla="*/ 2820786 h 5128029"/>
              <a:gd name="connsiteX6" fmla="*/ 5101994 w 5109251"/>
              <a:gd name="connsiteY6" fmla="*/ 2820786 h 5128029"/>
              <a:gd name="connsiteX7" fmla="*/ 5101994 w 5109251"/>
              <a:gd name="connsiteY7" fmla="*/ 4029694 h 5128029"/>
              <a:gd name="connsiteX8" fmla="*/ 5109251 w 5109251"/>
              <a:gd name="connsiteY8" fmla="*/ 5104147 h 5128029"/>
              <a:gd name="connsiteX9" fmla="*/ 2938643 w 5109251"/>
              <a:gd name="connsiteY9" fmla="*/ 5104147 h 5128029"/>
              <a:gd name="connsiteX10" fmla="*/ 2540390 w 5109251"/>
              <a:gd name="connsiteY10" fmla="*/ 5128029 h 5128029"/>
              <a:gd name="connsiteX11" fmla="*/ 2076805 w 5109251"/>
              <a:gd name="connsiteY11" fmla="*/ 5096891 h 5128029"/>
              <a:gd name="connsiteX12" fmla="*/ 7259 w 5109251"/>
              <a:gd name="connsiteY12" fmla="*/ 5111404 h 5128029"/>
              <a:gd name="connsiteX13" fmla="*/ 0 w 5109251"/>
              <a:gd name="connsiteY13" fmla="*/ 4029694 h 5128029"/>
              <a:gd name="connsiteX14" fmla="*/ 0 w 5109251"/>
              <a:gd name="connsiteY14" fmla="*/ 2820786 h 5128029"/>
              <a:gd name="connsiteX15" fmla="*/ 0 w 5109251"/>
              <a:gd name="connsiteY15" fmla="*/ 2820786 h 5128029"/>
              <a:gd name="connsiteX16" fmla="*/ 0 w 5109251"/>
              <a:gd name="connsiteY16" fmla="*/ 0 h 5128029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076805 w 5109251"/>
              <a:gd name="connsiteY11" fmla="*/ 5096891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461434 w 5109251"/>
              <a:gd name="connsiteY11" fmla="*/ 4683234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156634 w 5109251"/>
              <a:gd name="connsiteY11" fmla="*/ 5104148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56634 w 5109251"/>
              <a:gd name="connsiteY11" fmla="*/ 510414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207391 w 5109251"/>
              <a:gd name="connsiteY11" fmla="*/ 474159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38643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3134423 w 5109251"/>
              <a:gd name="connsiteY9" fmla="*/ 4712592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67652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505394"/>
              <a:gd name="connsiteX1" fmla="*/ 850332 w 5109251"/>
              <a:gd name="connsiteY1" fmla="*/ 0 h 5505394"/>
              <a:gd name="connsiteX2" fmla="*/ 850332 w 5109251"/>
              <a:gd name="connsiteY2" fmla="*/ 0 h 5505394"/>
              <a:gd name="connsiteX3" fmla="*/ 2125831 w 5109251"/>
              <a:gd name="connsiteY3" fmla="*/ 0 h 5505394"/>
              <a:gd name="connsiteX4" fmla="*/ 5101994 w 5109251"/>
              <a:gd name="connsiteY4" fmla="*/ 0 h 5505394"/>
              <a:gd name="connsiteX5" fmla="*/ 5101994 w 5109251"/>
              <a:gd name="connsiteY5" fmla="*/ 2820786 h 5505394"/>
              <a:gd name="connsiteX6" fmla="*/ 5101994 w 5109251"/>
              <a:gd name="connsiteY6" fmla="*/ 2820786 h 5505394"/>
              <a:gd name="connsiteX7" fmla="*/ 5101994 w 5109251"/>
              <a:gd name="connsiteY7" fmla="*/ 4029694 h 5505394"/>
              <a:gd name="connsiteX8" fmla="*/ 5109251 w 5109251"/>
              <a:gd name="connsiteY8" fmla="*/ 5104147 h 5505394"/>
              <a:gd name="connsiteX9" fmla="*/ 2967652 w 5109251"/>
              <a:gd name="connsiteY9" fmla="*/ 5104147 h 5505394"/>
              <a:gd name="connsiteX10" fmla="*/ 2562166 w 5109251"/>
              <a:gd name="connsiteY10" fmla="*/ 5505394 h 5505394"/>
              <a:gd name="connsiteX11" fmla="*/ 2149382 w 5109251"/>
              <a:gd name="connsiteY11" fmla="*/ 5104149 h 5505394"/>
              <a:gd name="connsiteX12" fmla="*/ 7259 w 5109251"/>
              <a:gd name="connsiteY12" fmla="*/ 5111404 h 5505394"/>
              <a:gd name="connsiteX13" fmla="*/ 0 w 5109251"/>
              <a:gd name="connsiteY13" fmla="*/ 4029694 h 5505394"/>
              <a:gd name="connsiteX14" fmla="*/ 0 w 5109251"/>
              <a:gd name="connsiteY14" fmla="*/ 2820786 h 5505394"/>
              <a:gd name="connsiteX15" fmla="*/ 0 w 5109251"/>
              <a:gd name="connsiteY15" fmla="*/ 2820786 h 5505394"/>
              <a:gd name="connsiteX16" fmla="*/ 0 w 5109251"/>
              <a:gd name="connsiteY16" fmla="*/ 0 h 5505394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67652 w 5109251"/>
              <a:gd name="connsiteY9" fmla="*/ 5104147 h 5208103"/>
              <a:gd name="connsiteX10" fmla="*/ 2547663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67652 w 5109251"/>
              <a:gd name="connsiteY9" fmla="*/ 5104147 h 5498143"/>
              <a:gd name="connsiteX10" fmla="*/ 2562168 w 5109251"/>
              <a:gd name="connsiteY10" fmla="*/ 5498143 h 5498143"/>
              <a:gd name="connsiteX11" fmla="*/ 2149382 w 5109251"/>
              <a:gd name="connsiteY11" fmla="*/ 5104149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527146"/>
              <a:gd name="connsiteX1" fmla="*/ 850332 w 5109251"/>
              <a:gd name="connsiteY1" fmla="*/ 0 h 5527146"/>
              <a:gd name="connsiteX2" fmla="*/ 850332 w 5109251"/>
              <a:gd name="connsiteY2" fmla="*/ 0 h 5527146"/>
              <a:gd name="connsiteX3" fmla="*/ 2125831 w 5109251"/>
              <a:gd name="connsiteY3" fmla="*/ 0 h 5527146"/>
              <a:gd name="connsiteX4" fmla="*/ 5101994 w 5109251"/>
              <a:gd name="connsiteY4" fmla="*/ 0 h 5527146"/>
              <a:gd name="connsiteX5" fmla="*/ 5101994 w 5109251"/>
              <a:gd name="connsiteY5" fmla="*/ 2820786 h 5527146"/>
              <a:gd name="connsiteX6" fmla="*/ 5101994 w 5109251"/>
              <a:gd name="connsiteY6" fmla="*/ 2820786 h 5527146"/>
              <a:gd name="connsiteX7" fmla="*/ 5101994 w 5109251"/>
              <a:gd name="connsiteY7" fmla="*/ 4029694 h 5527146"/>
              <a:gd name="connsiteX8" fmla="*/ 5109251 w 5109251"/>
              <a:gd name="connsiteY8" fmla="*/ 5104147 h 5527146"/>
              <a:gd name="connsiteX9" fmla="*/ 2967652 w 5109251"/>
              <a:gd name="connsiteY9" fmla="*/ 5104147 h 5527146"/>
              <a:gd name="connsiteX10" fmla="*/ 2569419 w 5109251"/>
              <a:gd name="connsiteY10" fmla="*/ 5527146 h 5527146"/>
              <a:gd name="connsiteX11" fmla="*/ 2149382 w 5109251"/>
              <a:gd name="connsiteY11" fmla="*/ 5104149 h 5527146"/>
              <a:gd name="connsiteX12" fmla="*/ 7259 w 5109251"/>
              <a:gd name="connsiteY12" fmla="*/ 5111404 h 5527146"/>
              <a:gd name="connsiteX13" fmla="*/ 0 w 5109251"/>
              <a:gd name="connsiteY13" fmla="*/ 4029694 h 5527146"/>
              <a:gd name="connsiteX14" fmla="*/ 0 w 5109251"/>
              <a:gd name="connsiteY14" fmla="*/ 2820786 h 5527146"/>
              <a:gd name="connsiteX15" fmla="*/ 0 w 5109251"/>
              <a:gd name="connsiteY15" fmla="*/ 2820786 h 5527146"/>
              <a:gd name="connsiteX16" fmla="*/ 0 w 5109251"/>
              <a:gd name="connsiteY16" fmla="*/ 0 h 552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09251" h="5527146">
                <a:moveTo>
                  <a:pt x="0" y="0"/>
                </a:moveTo>
                <a:lnTo>
                  <a:pt x="850332" y="0"/>
                </a:lnTo>
                <a:lnTo>
                  <a:pt x="850332" y="0"/>
                </a:lnTo>
                <a:lnTo>
                  <a:pt x="2125831" y="0"/>
                </a:lnTo>
                <a:lnTo>
                  <a:pt x="5101994" y="0"/>
                </a:lnTo>
                <a:lnTo>
                  <a:pt x="5101994" y="2820786"/>
                </a:lnTo>
                <a:lnTo>
                  <a:pt x="5101994" y="2820786"/>
                </a:lnTo>
                <a:lnTo>
                  <a:pt x="5101994" y="4029694"/>
                </a:lnTo>
                <a:lnTo>
                  <a:pt x="5109251" y="5104147"/>
                </a:lnTo>
                <a:lnTo>
                  <a:pt x="2967652" y="5104147"/>
                </a:lnTo>
                <a:lnTo>
                  <a:pt x="2569419" y="5527146"/>
                </a:lnTo>
                <a:lnTo>
                  <a:pt x="2149382" y="5104149"/>
                </a:lnTo>
                <a:lnTo>
                  <a:pt x="7259" y="5111404"/>
                </a:lnTo>
                <a:cubicBezTo>
                  <a:pt x="4839" y="4750834"/>
                  <a:pt x="2420" y="4390264"/>
                  <a:pt x="0" y="4029694"/>
                </a:cubicBezTo>
                <a:lnTo>
                  <a:pt x="0" y="2820786"/>
                </a:lnTo>
                <a:lnTo>
                  <a:pt x="0" y="282078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101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7">
            <a:extLst>
              <a:ext uri="{FF2B5EF4-FFF2-40B4-BE49-F238E27FC236}">
                <a16:creationId xmlns:a16="http://schemas.microsoft.com/office/drawing/2014/main" id="{749AC1CD-1B06-454C-8FE8-8ABD1EA26393}"/>
              </a:ext>
            </a:extLst>
          </p:cNvPr>
          <p:cNvSpPr/>
          <p:nvPr userDrawn="1"/>
        </p:nvSpPr>
        <p:spPr>
          <a:xfrm rot="10800000">
            <a:off x="7175541" y="1500515"/>
            <a:ext cx="3530274" cy="3879850"/>
          </a:xfrm>
          <a:custGeom>
            <a:avLst/>
            <a:gdLst>
              <a:gd name="connsiteX0" fmla="*/ 0 w 5101994"/>
              <a:gd name="connsiteY0" fmla="*/ 0 h 4835633"/>
              <a:gd name="connsiteX1" fmla="*/ 850332 w 5101994"/>
              <a:gd name="connsiteY1" fmla="*/ 0 h 4835633"/>
              <a:gd name="connsiteX2" fmla="*/ 850332 w 5101994"/>
              <a:gd name="connsiteY2" fmla="*/ 0 h 4835633"/>
              <a:gd name="connsiteX3" fmla="*/ 2125831 w 5101994"/>
              <a:gd name="connsiteY3" fmla="*/ 0 h 4835633"/>
              <a:gd name="connsiteX4" fmla="*/ 5101994 w 5101994"/>
              <a:gd name="connsiteY4" fmla="*/ 0 h 4835633"/>
              <a:gd name="connsiteX5" fmla="*/ 5101994 w 5101994"/>
              <a:gd name="connsiteY5" fmla="*/ 2820786 h 4835633"/>
              <a:gd name="connsiteX6" fmla="*/ 5101994 w 5101994"/>
              <a:gd name="connsiteY6" fmla="*/ 2820786 h 4835633"/>
              <a:gd name="connsiteX7" fmla="*/ 5101994 w 5101994"/>
              <a:gd name="connsiteY7" fmla="*/ 4029694 h 4835633"/>
              <a:gd name="connsiteX8" fmla="*/ 5101994 w 5101994"/>
              <a:gd name="connsiteY8" fmla="*/ 4835633 h 4835633"/>
              <a:gd name="connsiteX9" fmla="*/ 2125831 w 5101994"/>
              <a:gd name="connsiteY9" fmla="*/ 4835633 h 4835633"/>
              <a:gd name="connsiteX10" fmla="*/ 1488099 w 5101994"/>
              <a:gd name="connsiteY10" fmla="*/ 5440087 h 4835633"/>
              <a:gd name="connsiteX11" fmla="*/ 850332 w 5101994"/>
              <a:gd name="connsiteY11" fmla="*/ 4835633 h 4835633"/>
              <a:gd name="connsiteX12" fmla="*/ 0 w 5101994"/>
              <a:gd name="connsiteY12" fmla="*/ 4835633 h 4835633"/>
              <a:gd name="connsiteX13" fmla="*/ 0 w 5101994"/>
              <a:gd name="connsiteY13" fmla="*/ 4029694 h 4835633"/>
              <a:gd name="connsiteX14" fmla="*/ 0 w 5101994"/>
              <a:gd name="connsiteY14" fmla="*/ 2820786 h 4835633"/>
              <a:gd name="connsiteX15" fmla="*/ 0 w 5101994"/>
              <a:gd name="connsiteY15" fmla="*/ 2820786 h 4835633"/>
              <a:gd name="connsiteX16" fmla="*/ 0 w 5101994"/>
              <a:gd name="connsiteY16" fmla="*/ 0 h 4835633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850332 w 5101994"/>
              <a:gd name="connsiteY11" fmla="*/ 4835633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1728449 w 5101994"/>
              <a:gd name="connsiteY11" fmla="*/ 4842890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7344"/>
              <a:gd name="connsiteX1" fmla="*/ 850332 w 5101994"/>
              <a:gd name="connsiteY1" fmla="*/ 0 h 5447344"/>
              <a:gd name="connsiteX2" fmla="*/ 850332 w 5101994"/>
              <a:gd name="connsiteY2" fmla="*/ 0 h 5447344"/>
              <a:gd name="connsiteX3" fmla="*/ 2125831 w 5101994"/>
              <a:gd name="connsiteY3" fmla="*/ 0 h 5447344"/>
              <a:gd name="connsiteX4" fmla="*/ 5101994 w 5101994"/>
              <a:gd name="connsiteY4" fmla="*/ 0 h 5447344"/>
              <a:gd name="connsiteX5" fmla="*/ 5101994 w 5101994"/>
              <a:gd name="connsiteY5" fmla="*/ 2820786 h 5447344"/>
              <a:gd name="connsiteX6" fmla="*/ 5101994 w 5101994"/>
              <a:gd name="connsiteY6" fmla="*/ 2820786 h 5447344"/>
              <a:gd name="connsiteX7" fmla="*/ 5101994 w 5101994"/>
              <a:gd name="connsiteY7" fmla="*/ 4029694 h 5447344"/>
              <a:gd name="connsiteX8" fmla="*/ 5101994 w 5101994"/>
              <a:gd name="connsiteY8" fmla="*/ 4835633 h 5447344"/>
              <a:gd name="connsiteX9" fmla="*/ 2626577 w 5101994"/>
              <a:gd name="connsiteY9" fmla="*/ 4835633 h 5447344"/>
              <a:gd name="connsiteX10" fmla="*/ 2192044 w 5101994"/>
              <a:gd name="connsiteY10" fmla="*/ 5447344 h 5447344"/>
              <a:gd name="connsiteX11" fmla="*/ 1728449 w 5101994"/>
              <a:gd name="connsiteY11" fmla="*/ 4842890 h 5447344"/>
              <a:gd name="connsiteX12" fmla="*/ 0 w 5101994"/>
              <a:gd name="connsiteY12" fmla="*/ 4835633 h 5447344"/>
              <a:gd name="connsiteX13" fmla="*/ 0 w 5101994"/>
              <a:gd name="connsiteY13" fmla="*/ 4029694 h 5447344"/>
              <a:gd name="connsiteX14" fmla="*/ 0 w 5101994"/>
              <a:gd name="connsiteY14" fmla="*/ 2820786 h 5447344"/>
              <a:gd name="connsiteX15" fmla="*/ 0 w 5101994"/>
              <a:gd name="connsiteY15" fmla="*/ 2820786 h 5447344"/>
              <a:gd name="connsiteX16" fmla="*/ 0 w 5101994"/>
              <a:gd name="connsiteY16" fmla="*/ 0 h 5447344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2626577 w 5101994"/>
              <a:gd name="connsiteY9" fmla="*/ 4835633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3076519 w 5101994"/>
              <a:gd name="connsiteY9" fmla="*/ 5111404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1728449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38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548515 w 5109251"/>
              <a:gd name="connsiteY11" fmla="*/ 42840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62288 w 5109251"/>
              <a:gd name="connsiteY11" fmla="*/ 5111405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22 w 5109251"/>
              <a:gd name="connsiteY9" fmla="*/ 4937233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684640 w 5109251"/>
              <a:gd name="connsiteY9" fmla="*/ 4777576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938643 w 5109251"/>
              <a:gd name="connsiteY9" fmla="*/ 5104147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128029"/>
              <a:gd name="connsiteX1" fmla="*/ 850332 w 5109251"/>
              <a:gd name="connsiteY1" fmla="*/ 0 h 5128029"/>
              <a:gd name="connsiteX2" fmla="*/ 850332 w 5109251"/>
              <a:gd name="connsiteY2" fmla="*/ 0 h 5128029"/>
              <a:gd name="connsiteX3" fmla="*/ 2125831 w 5109251"/>
              <a:gd name="connsiteY3" fmla="*/ 0 h 5128029"/>
              <a:gd name="connsiteX4" fmla="*/ 5101994 w 5109251"/>
              <a:gd name="connsiteY4" fmla="*/ 0 h 5128029"/>
              <a:gd name="connsiteX5" fmla="*/ 5101994 w 5109251"/>
              <a:gd name="connsiteY5" fmla="*/ 2820786 h 5128029"/>
              <a:gd name="connsiteX6" fmla="*/ 5101994 w 5109251"/>
              <a:gd name="connsiteY6" fmla="*/ 2820786 h 5128029"/>
              <a:gd name="connsiteX7" fmla="*/ 5101994 w 5109251"/>
              <a:gd name="connsiteY7" fmla="*/ 4029694 h 5128029"/>
              <a:gd name="connsiteX8" fmla="*/ 5109251 w 5109251"/>
              <a:gd name="connsiteY8" fmla="*/ 5104147 h 5128029"/>
              <a:gd name="connsiteX9" fmla="*/ 2938643 w 5109251"/>
              <a:gd name="connsiteY9" fmla="*/ 5104147 h 5128029"/>
              <a:gd name="connsiteX10" fmla="*/ 2540390 w 5109251"/>
              <a:gd name="connsiteY10" fmla="*/ 5128029 h 5128029"/>
              <a:gd name="connsiteX11" fmla="*/ 2076805 w 5109251"/>
              <a:gd name="connsiteY11" fmla="*/ 5096891 h 5128029"/>
              <a:gd name="connsiteX12" fmla="*/ 7259 w 5109251"/>
              <a:gd name="connsiteY12" fmla="*/ 5111404 h 5128029"/>
              <a:gd name="connsiteX13" fmla="*/ 0 w 5109251"/>
              <a:gd name="connsiteY13" fmla="*/ 4029694 h 5128029"/>
              <a:gd name="connsiteX14" fmla="*/ 0 w 5109251"/>
              <a:gd name="connsiteY14" fmla="*/ 2820786 h 5128029"/>
              <a:gd name="connsiteX15" fmla="*/ 0 w 5109251"/>
              <a:gd name="connsiteY15" fmla="*/ 2820786 h 5128029"/>
              <a:gd name="connsiteX16" fmla="*/ 0 w 5109251"/>
              <a:gd name="connsiteY16" fmla="*/ 0 h 5128029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076805 w 5109251"/>
              <a:gd name="connsiteY11" fmla="*/ 5096891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461434 w 5109251"/>
              <a:gd name="connsiteY11" fmla="*/ 4683234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156634 w 5109251"/>
              <a:gd name="connsiteY11" fmla="*/ 5104148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56634 w 5109251"/>
              <a:gd name="connsiteY11" fmla="*/ 510414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207391 w 5109251"/>
              <a:gd name="connsiteY11" fmla="*/ 474159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38643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3134423 w 5109251"/>
              <a:gd name="connsiteY9" fmla="*/ 4712592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67652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505394"/>
              <a:gd name="connsiteX1" fmla="*/ 850332 w 5109251"/>
              <a:gd name="connsiteY1" fmla="*/ 0 h 5505394"/>
              <a:gd name="connsiteX2" fmla="*/ 850332 w 5109251"/>
              <a:gd name="connsiteY2" fmla="*/ 0 h 5505394"/>
              <a:gd name="connsiteX3" fmla="*/ 2125831 w 5109251"/>
              <a:gd name="connsiteY3" fmla="*/ 0 h 5505394"/>
              <a:gd name="connsiteX4" fmla="*/ 5101994 w 5109251"/>
              <a:gd name="connsiteY4" fmla="*/ 0 h 5505394"/>
              <a:gd name="connsiteX5" fmla="*/ 5101994 w 5109251"/>
              <a:gd name="connsiteY5" fmla="*/ 2820786 h 5505394"/>
              <a:gd name="connsiteX6" fmla="*/ 5101994 w 5109251"/>
              <a:gd name="connsiteY6" fmla="*/ 2820786 h 5505394"/>
              <a:gd name="connsiteX7" fmla="*/ 5101994 w 5109251"/>
              <a:gd name="connsiteY7" fmla="*/ 4029694 h 5505394"/>
              <a:gd name="connsiteX8" fmla="*/ 5109251 w 5109251"/>
              <a:gd name="connsiteY8" fmla="*/ 5104147 h 5505394"/>
              <a:gd name="connsiteX9" fmla="*/ 2967652 w 5109251"/>
              <a:gd name="connsiteY9" fmla="*/ 5104147 h 5505394"/>
              <a:gd name="connsiteX10" fmla="*/ 2562166 w 5109251"/>
              <a:gd name="connsiteY10" fmla="*/ 5505394 h 5505394"/>
              <a:gd name="connsiteX11" fmla="*/ 2149382 w 5109251"/>
              <a:gd name="connsiteY11" fmla="*/ 5104149 h 5505394"/>
              <a:gd name="connsiteX12" fmla="*/ 7259 w 5109251"/>
              <a:gd name="connsiteY12" fmla="*/ 5111404 h 5505394"/>
              <a:gd name="connsiteX13" fmla="*/ 0 w 5109251"/>
              <a:gd name="connsiteY13" fmla="*/ 4029694 h 5505394"/>
              <a:gd name="connsiteX14" fmla="*/ 0 w 5109251"/>
              <a:gd name="connsiteY14" fmla="*/ 2820786 h 5505394"/>
              <a:gd name="connsiteX15" fmla="*/ 0 w 5109251"/>
              <a:gd name="connsiteY15" fmla="*/ 2820786 h 5505394"/>
              <a:gd name="connsiteX16" fmla="*/ 0 w 5109251"/>
              <a:gd name="connsiteY16" fmla="*/ 0 h 5505394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67652 w 5109251"/>
              <a:gd name="connsiteY9" fmla="*/ 5104147 h 5208103"/>
              <a:gd name="connsiteX10" fmla="*/ 2547663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67652 w 5109251"/>
              <a:gd name="connsiteY9" fmla="*/ 5104147 h 5498143"/>
              <a:gd name="connsiteX10" fmla="*/ 2562168 w 5109251"/>
              <a:gd name="connsiteY10" fmla="*/ 5498143 h 5498143"/>
              <a:gd name="connsiteX11" fmla="*/ 2149382 w 5109251"/>
              <a:gd name="connsiteY11" fmla="*/ 5104149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527146"/>
              <a:gd name="connsiteX1" fmla="*/ 850332 w 5109251"/>
              <a:gd name="connsiteY1" fmla="*/ 0 h 5527146"/>
              <a:gd name="connsiteX2" fmla="*/ 850332 w 5109251"/>
              <a:gd name="connsiteY2" fmla="*/ 0 h 5527146"/>
              <a:gd name="connsiteX3" fmla="*/ 2125831 w 5109251"/>
              <a:gd name="connsiteY3" fmla="*/ 0 h 5527146"/>
              <a:gd name="connsiteX4" fmla="*/ 5101994 w 5109251"/>
              <a:gd name="connsiteY4" fmla="*/ 0 h 5527146"/>
              <a:gd name="connsiteX5" fmla="*/ 5101994 w 5109251"/>
              <a:gd name="connsiteY5" fmla="*/ 2820786 h 5527146"/>
              <a:gd name="connsiteX6" fmla="*/ 5101994 w 5109251"/>
              <a:gd name="connsiteY6" fmla="*/ 2820786 h 5527146"/>
              <a:gd name="connsiteX7" fmla="*/ 5101994 w 5109251"/>
              <a:gd name="connsiteY7" fmla="*/ 4029694 h 5527146"/>
              <a:gd name="connsiteX8" fmla="*/ 5109251 w 5109251"/>
              <a:gd name="connsiteY8" fmla="*/ 5104147 h 5527146"/>
              <a:gd name="connsiteX9" fmla="*/ 2967652 w 5109251"/>
              <a:gd name="connsiteY9" fmla="*/ 5104147 h 5527146"/>
              <a:gd name="connsiteX10" fmla="*/ 2569419 w 5109251"/>
              <a:gd name="connsiteY10" fmla="*/ 5527146 h 5527146"/>
              <a:gd name="connsiteX11" fmla="*/ 2149382 w 5109251"/>
              <a:gd name="connsiteY11" fmla="*/ 5104149 h 5527146"/>
              <a:gd name="connsiteX12" fmla="*/ 7259 w 5109251"/>
              <a:gd name="connsiteY12" fmla="*/ 5111404 h 5527146"/>
              <a:gd name="connsiteX13" fmla="*/ 0 w 5109251"/>
              <a:gd name="connsiteY13" fmla="*/ 4029694 h 5527146"/>
              <a:gd name="connsiteX14" fmla="*/ 0 w 5109251"/>
              <a:gd name="connsiteY14" fmla="*/ 2820786 h 5527146"/>
              <a:gd name="connsiteX15" fmla="*/ 0 w 5109251"/>
              <a:gd name="connsiteY15" fmla="*/ 2820786 h 5527146"/>
              <a:gd name="connsiteX16" fmla="*/ 0 w 5109251"/>
              <a:gd name="connsiteY16" fmla="*/ 0 h 552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09251" h="5527146">
                <a:moveTo>
                  <a:pt x="0" y="0"/>
                </a:moveTo>
                <a:lnTo>
                  <a:pt x="850332" y="0"/>
                </a:lnTo>
                <a:lnTo>
                  <a:pt x="850332" y="0"/>
                </a:lnTo>
                <a:lnTo>
                  <a:pt x="2125831" y="0"/>
                </a:lnTo>
                <a:lnTo>
                  <a:pt x="5101994" y="0"/>
                </a:lnTo>
                <a:lnTo>
                  <a:pt x="5101994" y="2820786"/>
                </a:lnTo>
                <a:lnTo>
                  <a:pt x="5101994" y="2820786"/>
                </a:lnTo>
                <a:lnTo>
                  <a:pt x="5101994" y="4029694"/>
                </a:lnTo>
                <a:lnTo>
                  <a:pt x="5109251" y="5104147"/>
                </a:lnTo>
                <a:lnTo>
                  <a:pt x="2967652" y="5104147"/>
                </a:lnTo>
                <a:lnTo>
                  <a:pt x="2569419" y="5527146"/>
                </a:lnTo>
                <a:lnTo>
                  <a:pt x="2149382" y="5104149"/>
                </a:lnTo>
                <a:lnTo>
                  <a:pt x="7259" y="5111404"/>
                </a:lnTo>
                <a:cubicBezTo>
                  <a:pt x="4839" y="4750834"/>
                  <a:pt x="2420" y="4390264"/>
                  <a:pt x="0" y="4029694"/>
                </a:cubicBezTo>
                <a:lnTo>
                  <a:pt x="0" y="2820786"/>
                </a:lnTo>
                <a:lnTo>
                  <a:pt x="0" y="282078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101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21">
            <a:extLst>
              <a:ext uri="{FF2B5EF4-FFF2-40B4-BE49-F238E27FC236}">
                <a16:creationId xmlns:a16="http://schemas.microsoft.com/office/drawing/2014/main" id="{B1E7A2C0-D0B5-DD4A-8069-C8E95995FA5D}"/>
              </a:ext>
            </a:extLst>
          </p:cNvPr>
          <p:cNvSpPr>
            <a:spLocks/>
          </p:cNvSpPr>
          <p:nvPr userDrawn="1"/>
        </p:nvSpPr>
        <p:spPr>
          <a:xfrm>
            <a:off x="1723806" y="274960"/>
            <a:ext cx="7999983" cy="345486"/>
          </a:xfrm>
          <a:custGeom>
            <a:avLst/>
            <a:gdLst>
              <a:gd name="connsiteX0" fmla="*/ 0 w 8442435"/>
              <a:gd name="connsiteY0" fmla="*/ 1545021 h 1545021"/>
              <a:gd name="connsiteX1" fmla="*/ 563516 w 8442435"/>
              <a:gd name="connsiteY1" fmla="*/ 0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112942 w 8442435"/>
              <a:gd name="connsiteY1" fmla="*/ 1192695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99972 w 8442435"/>
              <a:gd name="connsiteY1" fmla="*/ 1218636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7999983"/>
              <a:gd name="connsiteY0" fmla="*/ 345486 h 345486"/>
              <a:gd name="connsiteX1" fmla="*/ 99972 w 7999983"/>
              <a:gd name="connsiteY1" fmla="*/ 19101 h 345486"/>
              <a:gd name="connsiteX2" fmla="*/ 7999983 w 7999983"/>
              <a:gd name="connsiteY2" fmla="*/ 0 h 345486"/>
              <a:gd name="connsiteX3" fmla="*/ 7878919 w 7999983"/>
              <a:gd name="connsiteY3" fmla="*/ 345486 h 345486"/>
              <a:gd name="connsiteX4" fmla="*/ 0 w 7999983"/>
              <a:gd name="connsiteY4" fmla="*/ 345486 h 3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983" h="345486">
                <a:moveTo>
                  <a:pt x="0" y="345486"/>
                </a:moveTo>
                <a:lnTo>
                  <a:pt x="99972" y="19101"/>
                </a:lnTo>
                <a:lnTo>
                  <a:pt x="7999983" y="0"/>
                </a:lnTo>
                <a:lnTo>
                  <a:pt x="7878919" y="345486"/>
                </a:lnTo>
                <a:lnTo>
                  <a:pt x="0" y="3454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15" name="Parallelogram 22">
            <a:extLst>
              <a:ext uri="{FF2B5EF4-FFF2-40B4-BE49-F238E27FC236}">
                <a16:creationId xmlns:a16="http://schemas.microsoft.com/office/drawing/2014/main" id="{5C3DCECF-0297-FF48-9E8F-8B1EF8FD8797}"/>
              </a:ext>
            </a:extLst>
          </p:cNvPr>
          <p:cNvSpPr>
            <a:spLocks/>
          </p:cNvSpPr>
          <p:nvPr userDrawn="1"/>
        </p:nvSpPr>
        <p:spPr>
          <a:xfrm>
            <a:off x="627960" y="283464"/>
            <a:ext cx="1099344" cy="334988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4" h="334988">
                <a:moveTo>
                  <a:pt x="0" y="334988"/>
                </a:moveTo>
                <a:lnTo>
                  <a:pt x="123504" y="0"/>
                </a:lnTo>
                <a:lnTo>
                  <a:pt x="1099344" y="1079"/>
                </a:lnTo>
                <a:lnTo>
                  <a:pt x="986760" y="334988"/>
                </a:lnTo>
                <a:lnTo>
                  <a:pt x="0" y="334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52956AF7-DE6C-1347-A823-4CD075615F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7320" y="2148521"/>
            <a:ext cx="3115423" cy="370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333333"/>
                </a:solidFill>
                <a:latin typeface="Lato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/>
              <a:t>Chart Title 1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DFD2445C-EB45-C740-9BB2-83455945E3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0958" y="2686913"/>
            <a:ext cx="2915399" cy="2449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Explained: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025D35C3-50A0-CA47-A47C-3B9EA16966F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88681" y="2148521"/>
            <a:ext cx="3115423" cy="370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333333"/>
                </a:solidFill>
                <a:latin typeface="Lato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/>
              <a:t>Chart Title 2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7F1B42BD-E724-914C-985B-80F99A905E7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82319" y="2686913"/>
            <a:ext cx="2915399" cy="2449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Explained: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2D7FFA-BA46-B54A-B328-667D4AD9E5C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36815"/>
            <a:ext cx="0" cy="4536830"/>
          </a:xfrm>
          <a:prstGeom prst="line">
            <a:avLst/>
          </a:prstGeom>
          <a:ln w="3492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87EE7215-2694-CF44-AC5D-2CDFC8CB6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Title chart template bar graph (explained)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AB3C0B-86EF-1CF7-76E7-8967694963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52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hart_Explanations_Graphic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0F095E-D656-094F-BEE5-0695640FD3D2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2" name="Rectangular Callout 7">
            <a:extLst>
              <a:ext uri="{FF2B5EF4-FFF2-40B4-BE49-F238E27FC236}">
                <a16:creationId xmlns:a16="http://schemas.microsoft.com/office/drawing/2014/main" id="{718BA433-F4F1-B848-B949-581798D24613}"/>
              </a:ext>
            </a:extLst>
          </p:cNvPr>
          <p:cNvSpPr/>
          <p:nvPr userDrawn="1"/>
        </p:nvSpPr>
        <p:spPr>
          <a:xfrm rot="10800000">
            <a:off x="1478621" y="1500515"/>
            <a:ext cx="3530274" cy="3879850"/>
          </a:xfrm>
          <a:custGeom>
            <a:avLst/>
            <a:gdLst>
              <a:gd name="connsiteX0" fmla="*/ 0 w 5101994"/>
              <a:gd name="connsiteY0" fmla="*/ 0 h 4835633"/>
              <a:gd name="connsiteX1" fmla="*/ 850332 w 5101994"/>
              <a:gd name="connsiteY1" fmla="*/ 0 h 4835633"/>
              <a:gd name="connsiteX2" fmla="*/ 850332 w 5101994"/>
              <a:gd name="connsiteY2" fmla="*/ 0 h 4835633"/>
              <a:gd name="connsiteX3" fmla="*/ 2125831 w 5101994"/>
              <a:gd name="connsiteY3" fmla="*/ 0 h 4835633"/>
              <a:gd name="connsiteX4" fmla="*/ 5101994 w 5101994"/>
              <a:gd name="connsiteY4" fmla="*/ 0 h 4835633"/>
              <a:gd name="connsiteX5" fmla="*/ 5101994 w 5101994"/>
              <a:gd name="connsiteY5" fmla="*/ 2820786 h 4835633"/>
              <a:gd name="connsiteX6" fmla="*/ 5101994 w 5101994"/>
              <a:gd name="connsiteY6" fmla="*/ 2820786 h 4835633"/>
              <a:gd name="connsiteX7" fmla="*/ 5101994 w 5101994"/>
              <a:gd name="connsiteY7" fmla="*/ 4029694 h 4835633"/>
              <a:gd name="connsiteX8" fmla="*/ 5101994 w 5101994"/>
              <a:gd name="connsiteY8" fmla="*/ 4835633 h 4835633"/>
              <a:gd name="connsiteX9" fmla="*/ 2125831 w 5101994"/>
              <a:gd name="connsiteY9" fmla="*/ 4835633 h 4835633"/>
              <a:gd name="connsiteX10" fmla="*/ 1488099 w 5101994"/>
              <a:gd name="connsiteY10" fmla="*/ 5440087 h 4835633"/>
              <a:gd name="connsiteX11" fmla="*/ 850332 w 5101994"/>
              <a:gd name="connsiteY11" fmla="*/ 4835633 h 4835633"/>
              <a:gd name="connsiteX12" fmla="*/ 0 w 5101994"/>
              <a:gd name="connsiteY12" fmla="*/ 4835633 h 4835633"/>
              <a:gd name="connsiteX13" fmla="*/ 0 w 5101994"/>
              <a:gd name="connsiteY13" fmla="*/ 4029694 h 4835633"/>
              <a:gd name="connsiteX14" fmla="*/ 0 w 5101994"/>
              <a:gd name="connsiteY14" fmla="*/ 2820786 h 4835633"/>
              <a:gd name="connsiteX15" fmla="*/ 0 w 5101994"/>
              <a:gd name="connsiteY15" fmla="*/ 2820786 h 4835633"/>
              <a:gd name="connsiteX16" fmla="*/ 0 w 5101994"/>
              <a:gd name="connsiteY16" fmla="*/ 0 h 4835633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850332 w 5101994"/>
              <a:gd name="connsiteY11" fmla="*/ 4835633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1728449 w 5101994"/>
              <a:gd name="connsiteY11" fmla="*/ 4842890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7344"/>
              <a:gd name="connsiteX1" fmla="*/ 850332 w 5101994"/>
              <a:gd name="connsiteY1" fmla="*/ 0 h 5447344"/>
              <a:gd name="connsiteX2" fmla="*/ 850332 w 5101994"/>
              <a:gd name="connsiteY2" fmla="*/ 0 h 5447344"/>
              <a:gd name="connsiteX3" fmla="*/ 2125831 w 5101994"/>
              <a:gd name="connsiteY3" fmla="*/ 0 h 5447344"/>
              <a:gd name="connsiteX4" fmla="*/ 5101994 w 5101994"/>
              <a:gd name="connsiteY4" fmla="*/ 0 h 5447344"/>
              <a:gd name="connsiteX5" fmla="*/ 5101994 w 5101994"/>
              <a:gd name="connsiteY5" fmla="*/ 2820786 h 5447344"/>
              <a:gd name="connsiteX6" fmla="*/ 5101994 w 5101994"/>
              <a:gd name="connsiteY6" fmla="*/ 2820786 h 5447344"/>
              <a:gd name="connsiteX7" fmla="*/ 5101994 w 5101994"/>
              <a:gd name="connsiteY7" fmla="*/ 4029694 h 5447344"/>
              <a:gd name="connsiteX8" fmla="*/ 5101994 w 5101994"/>
              <a:gd name="connsiteY8" fmla="*/ 4835633 h 5447344"/>
              <a:gd name="connsiteX9" fmla="*/ 2626577 w 5101994"/>
              <a:gd name="connsiteY9" fmla="*/ 4835633 h 5447344"/>
              <a:gd name="connsiteX10" fmla="*/ 2192044 w 5101994"/>
              <a:gd name="connsiteY10" fmla="*/ 5447344 h 5447344"/>
              <a:gd name="connsiteX11" fmla="*/ 1728449 w 5101994"/>
              <a:gd name="connsiteY11" fmla="*/ 4842890 h 5447344"/>
              <a:gd name="connsiteX12" fmla="*/ 0 w 5101994"/>
              <a:gd name="connsiteY12" fmla="*/ 4835633 h 5447344"/>
              <a:gd name="connsiteX13" fmla="*/ 0 w 5101994"/>
              <a:gd name="connsiteY13" fmla="*/ 4029694 h 5447344"/>
              <a:gd name="connsiteX14" fmla="*/ 0 w 5101994"/>
              <a:gd name="connsiteY14" fmla="*/ 2820786 h 5447344"/>
              <a:gd name="connsiteX15" fmla="*/ 0 w 5101994"/>
              <a:gd name="connsiteY15" fmla="*/ 2820786 h 5447344"/>
              <a:gd name="connsiteX16" fmla="*/ 0 w 5101994"/>
              <a:gd name="connsiteY16" fmla="*/ 0 h 5447344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2626577 w 5101994"/>
              <a:gd name="connsiteY9" fmla="*/ 4835633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3076519 w 5101994"/>
              <a:gd name="connsiteY9" fmla="*/ 5111404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1728449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38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548515 w 5109251"/>
              <a:gd name="connsiteY11" fmla="*/ 42840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62288 w 5109251"/>
              <a:gd name="connsiteY11" fmla="*/ 5111405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22 w 5109251"/>
              <a:gd name="connsiteY9" fmla="*/ 4937233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684640 w 5109251"/>
              <a:gd name="connsiteY9" fmla="*/ 4777576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938643 w 5109251"/>
              <a:gd name="connsiteY9" fmla="*/ 5104147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128029"/>
              <a:gd name="connsiteX1" fmla="*/ 850332 w 5109251"/>
              <a:gd name="connsiteY1" fmla="*/ 0 h 5128029"/>
              <a:gd name="connsiteX2" fmla="*/ 850332 w 5109251"/>
              <a:gd name="connsiteY2" fmla="*/ 0 h 5128029"/>
              <a:gd name="connsiteX3" fmla="*/ 2125831 w 5109251"/>
              <a:gd name="connsiteY3" fmla="*/ 0 h 5128029"/>
              <a:gd name="connsiteX4" fmla="*/ 5101994 w 5109251"/>
              <a:gd name="connsiteY4" fmla="*/ 0 h 5128029"/>
              <a:gd name="connsiteX5" fmla="*/ 5101994 w 5109251"/>
              <a:gd name="connsiteY5" fmla="*/ 2820786 h 5128029"/>
              <a:gd name="connsiteX6" fmla="*/ 5101994 w 5109251"/>
              <a:gd name="connsiteY6" fmla="*/ 2820786 h 5128029"/>
              <a:gd name="connsiteX7" fmla="*/ 5101994 w 5109251"/>
              <a:gd name="connsiteY7" fmla="*/ 4029694 h 5128029"/>
              <a:gd name="connsiteX8" fmla="*/ 5109251 w 5109251"/>
              <a:gd name="connsiteY8" fmla="*/ 5104147 h 5128029"/>
              <a:gd name="connsiteX9" fmla="*/ 2938643 w 5109251"/>
              <a:gd name="connsiteY9" fmla="*/ 5104147 h 5128029"/>
              <a:gd name="connsiteX10" fmla="*/ 2540390 w 5109251"/>
              <a:gd name="connsiteY10" fmla="*/ 5128029 h 5128029"/>
              <a:gd name="connsiteX11" fmla="*/ 2076805 w 5109251"/>
              <a:gd name="connsiteY11" fmla="*/ 5096891 h 5128029"/>
              <a:gd name="connsiteX12" fmla="*/ 7259 w 5109251"/>
              <a:gd name="connsiteY12" fmla="*/ 5111404 h 5128029"/>
              <a:gd name="connsiteX13" fmla="*/ 0 w 5109251"/>
              <a:gd name="connsiteY13" fmla="*/ 4029694 h 5128029"/>
              <a:gd name="connsiteX14" fmla="*/ 0 w 5109251"/>
              <a:gd name="connsiteY14" fmla="*/ 2820786 h 5128029"/>
              <a:gd name="connsiteX15" fmla="*/ 0 w 5109251"/>
              <a:gd name="connsiteY15" fmla="*/ 2820786 h 5128029"/>
              <a:gd name="connsiteX16" fmla="*/ 0 w 5109251"/>
              <a:gd name="connsiteY16" fmla="*/ 0 h 5128029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076805 w 5109251"/>
              <a:gd name="connsiteY11" fmla="*/ 5096891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461434 w 5109251"/>
              <a:gd name="connsiteY11" fmla="*/ 4683234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156634 w 5109251"/>
              <a:gd name="connsiteY11" fmla="*/ 5104148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56634 w 5109251"/>
              <a:gd name="connsiteY11" fmla="*/ 510414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207391 w 5109251"/>
              <a:gd name="connsiteY11" fmla="*/ 474159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38643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3134423 w 5109251"/>
              <a:gd name="connsiteY9" fmla="*/ 4712592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67652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505394"/>
              <a:gd name="connsiteX1" fmla="*/ 850332 w 5109251"/>
              <a:gd name="connsiteY1" fmla="*/ 0 h 5505394"/>
              <a:gd name="connsiteX2" fmla="*/ 850332 w 5109251"/>
              <a:gd name="connsiteY2" fmla="*/ 0 h 5505394"/>
              <a:gd name="connsiteX3" fmla="*/ 2125831 w 5109251"/>
              <a:gd name="connsiteY3" fmla="*/ 0 h 5505394"/>
              <a:gd name="connsiteX4" fmla="*/ 5101994 w 5109251"/>
              <a:gd name="connsiteY4" fmla="*/ 0 h 5505394"/>
              <a:gd name="connsiteX5" fmla="*/ 5101994 w 5109251"/>
              <a:gd name="connsiteY5" fmla="*/ 2820786 h 5505394"/>
              <a:gd name="connsiteX6" fmla="*/ 5101994 w 5109251"/>
              <a:gd name="connsiteY6" fmla="*/ 2820786 h 5505394"/>
              <a:gd name="connsiteX7" fmla="*/ 5101994 w 5109251"/>
              <a:gd name="connsiteY7" fmla="*/ 4029694 h 5505394"/>
              <a:gd name="connsiteX8" fmla="*/ 5109251 w 5109251"/>
              <a:gd name="connsiteY8" fmla="*/ 5104147 h 5505394"/>
              <a:gd name="connsiteX9" fmla="*/ 2967652 w 5109251"/>
              <a:gd name="connsiteY9" fmla="*/ 5104147 h 5505394"/>
              <a:gd name="connsiteX10" fmla="*/ 2562166 w 5109251"/>
              <a:gd name="connsiteY10" fmla="*/ 5505394 h 5505394"/>
              <a:gd name="connsiteX11" fmla="*/ 2149382 w 5109251"/>
              <a:gd name="connsiteY11" fmla="*/ 5104149 h 5505394"/>
              <a:gd name="connsiteX12" fmla="*/ 7259 w 5109251"/>
              <a:gd name="connsiteY12" fmla="*/ 5111404 h 5505394"/>
              <a:gd name="connsiteX13" fmla="*/ 0 w 5109251"/>
              <a:gd name="connsiteY13" fmla="*/ 4029694 h 5505394"/>
              <a:gd name="connsiteX14" fmla="*/ 0 w 5109251"/>
              <a:gd name="connsiteY14" fmla="*/ 2820786 h 5505394"/>
              <a:gd name="connsiteX15" fmla="*/ 0 w 5109251"/>
              <a:gd name="connsiteY15" fmla="*/ 2820786 h 5505394"/>
              <a:gd name="connsiteX16" fmla="*/ 0 w 5109251"/>
              <a:gd name="connsiteY16" fmla="*/ 0 h 5505394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67652 w 5109251"/>
              <a:gd name="connsiteY9" fmla="*/ 5104147 h 5208103"/>
              <a:gd name="connsiteX10" fmla="*/ 2547663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67652 w 5109251"/>
              <a:gd name="connsiteY9" fmla="*/ 5104147 h 5498143"/>
              <a:gd name="connsiteX10" fmla="*/ 2562168 w 5109251"/>
              <a:gd name="connsiteY10" fmla="*/ 5498143 h 5498143"/>
              <a:gd name="connsiteX11" fmla="*/ 2149382 w 5109251"/>
              <a:gd name="connsiteY11" fmla="*/ 5104149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527146"/>
              <a:gd name="connsiteX1" fmla="*/ 850332 w 5109251"/>
              <a:gd name="connsiteY1" fmla="*/ 0 h 5527146"/>
              <a:gd name="connsiteX2" fmla="*/ 850332 w 5109251"/>
              <a:gd name="connsiteY2" fmla="*/ 0 h 5527146"/>
              <a:gd name="connsiteX3" fmla="*/ 2125831 w 5109251"/>
              <a:gd name="connsiteY3" fmla="*/ 0 h 5527146"/>
              <a:gd name="connsiteX4" fmla="*/ 5101994 w 5109251"/>
              <a:gd name="connsiteY4" fmla="*/ 0 h 5527146"/>
              <a:gd name="connsiteX5" fmla="*/ 5101994 w 5109251"/>
              <a:gd name="connsiteY5" fmla="*/ 2820786 h 5527146"/>
              <a:gd name="connsiteX6" fmla="*/ 5101994 w 5109251"/>
              <a:gd name="connsiteY6" fmla="*/ 2820786 h 5527146"/>
              <a:gd name="connsiteX7" fmla="*/ 5101994 w 5109251"/>
              <a:gd name="connsiteY7" fmla="*/ 4029694 h 5527146"/>
              <a:gd name="connsiteX8" fmla="*/ 5109251 w 5109251"/>
              <a:gd name="connsiteY8" fmla="*/ 5104147 h 5527146"/>
              <a:gd name="connsiteX9" fmla="*/ 2967652 w 5109251"/>
              <a:gd name="connsiteY9" fmla="*/ 5104147 h 5527146"/>
              <a:gd name="connsiteX10" fmla="*/ 2569419 w 5109251"/>
              <a:gd name="connsiteY10" fmla="*/ 5527146 h 5527146"/>
              <a:gd name="connsiteX11" fmla="*/ 2149382 w 5109251"/>
              <a:gd name="connsiteY11" fmla="*/ 5104149 h 5527146"/>
              <a:gd name="connsiteX12" fmla="*/ 7259 w 5109251"/>
              <a:gd name="connsiteY12" fmla="*/ 5111404 h 5527146"/>
              <a:gd name="connsiteX13" fmla="*/ 0 w 5109251"/>
              <a:gd name="connsiteY13" fmla="*/ 4029694 h 5527146"/>
              <a:gd name="connsiteX14" fmla="*/ 0 w 5109251"/>
              <a:gd name="connsiteY14" fmla="*/ 2820786 h 5527146"/>
              <a:gd name="connsiteX15" fmla="*/ 0 w 5109251"/>
              <a:gd name="connsiteY15" fmla="*/ 2820786 h 5527146"/>
              <a:gd name="connsiteX16" fmla="*/ 0 w 5109251"/>
              <a:gd name="connsiteY16" fmla="*/ 0 h 552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09251" h="5527146">
                <a:moveTo>
                  <a:pt x="0" y="0"/>
                </a:moveTo>
                <a:lnTo>
                  <a:pt x="850332" y="0"/>
                </a:lnTo>
                <a:lnTo>
                  <a:pt x="850332" y="0"/>
                </a:lnTo>
                <a:lnTo>
                  <a:pt x="2125831" y="0"/>
                </a:lnTo>
                <a:lnTo>
                  <a:pt x="5101994" y="0"/>
                </a:lnTo>
                <a:lnTo>
                  <a:pt x="5101994" y="2820786"/>
                </a:lnTo>
                <a:lnTo>
                  <a:pt x="5101994" y="2820786"/>
                </a:lnTo>
                <a:lnTo>
                  <a:pt x="5101994" y="4029694"/>
                </a:lnTo>
                <a:lnTo>
                  <a:pt x="5109251" y="5104147"/>
                </a:lnTo>
                <a:lnTo>
                  <a:pt x="2967652" y="5104147"/>
                </a:lnTo>
                <a:lnTo>
                  <a:pt x="2569419" y="5527146"/>
                </a:lnTo>
                <a:lnTo>
                  <a:pt x="2149382" y="5104149"/>
                </a:lnTo>
                <a:lnTo>
                  <a:pt x="7259" y="5111404"/>
                </a:lnTo>
                <a:cubicBezTo>
                  <a:pt x="4839" y="4750834"/>
                  <a:pt x="2420" y="4390264"/>
                  <a:pt x="0" y="4029694"/>
                </a:cubicBezTo>
                <a:lnTo>
                  <a:pt x="0" y="2820786"/>
                </a:lnTo>
                <a:lnTo>
                  <a:pt x="0" y="282078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01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7">
            <a:extLst>
              <a:ext uri="{FF2B5EF4-FFF2-40B4-BE49-F238E27FC236}">
                <a16:creationId xmlns:a16="http://schemas.microsoft.com/office/drawing/2014/main" id="{95C5F336-FB99-EC4A-9F7F-0444E350922F}"/>
              </a:ext>
            </a:extLst>
          </p:cNvPr>
          <p:cNvSpPr/>
          <p:nvPr userDrawn="1"/>
        </p:nvSpPr>
        <p:spPr>
          <a:xfrm rot="10800000">
            <a:off x="7175541" y="1500515"/>
            <a:ext cx="3530274" cy="3879850"/>
          </a:xfrm>
          <a:custGeom>
            <a:avLst/>
            <a:gdLst>
              <a:gd name="connsiteX0" fmla="*/ 0 w 5101994"/>
              <a:gd name="connsiteY0" fmla="*/ 0 h 4835633"/>
              <a:gd name="connsiteX1" fmla="*/ 850332 w 5101994"/>
              <a:gd name="connsiteY1" fmla="*/ 0 h 4835633"/>
              <a:gd name="connsiteX2" fmla="*/ 850332 w 5101994"/>
              <a:gd name="connsiteY2" fmla="*/ 0 h 4835633"/>
              <a:gd name="connsiteX3" fmla="*/ 2125831 w 5101994"/>
              <a:gd name="connsiteY3" fmla="*/ 0 h 4835633"/>
              <a:gd name="connsiteX4" fmla="*/ 5101994 w 5101994"/>
              <a:gd name="connsiteY4" fmla="*/ 0 h 4835633"/>
              <a:gd name="connsiteX5" fmla="*/ 5101994 w 5101994"/>
              <a:gd name="connsiteY5" fmla="*/ 2820786 h 4835633"/>
              <a:gd name="connsiteX6" fmla="*/ 5101994 w 5101994"/>
              <a:gd name="connsiteY6" fmla="*/ 2820786 h 4835633"/>
              <a:gd name="connsiteX7" fmla="*/ 5101994 w 5101994"/>
              <a:gd name="connsiteY7" fmla="*/ 4029694 h 4835633"/>
              <a:gd name="connsiteX8" fmla="*/ 5101994 w 5101994"/>
              <a:gd name="connsiteY8" fmla="*/ 4835633 h 4835633"/>
              <a:gd name="connsiteX9" fmla="*/ 2125831 w 5101994"/>
              <a:gd name="connsiteY9" fmla="*/ 4835633 h 4835633"/>
              <a:gd name="connsiteX10" fmla="*/ 1488099 w 5101994"/>
              <a:gd name="connsiteY10" fmla="*/ 5440087 h 4835633"/>
              <a:gd name="connsiteX11" fmla="*/ 850332 w 5101994"/>
              <a:gd name="connsiteY11" fmla="*/ 4835633 h 4835633"/>
              <a:gd name="connsiteX12" fmla="*/ 0 w 5101994"/>
              <a:gd name="connsiteY12" fmla="*/ 4835633 h 4835633"/>
              <a:gd name="connsiteX13" fmla="*/ 0 w 5101994"/>
              <a:gd name="connsiteY13" fmla="*/ 4029694 h 4835633"/>
              <a:gd name="connsiteX14" fmla="*/ 0 w 5101994"/>
              <a:gd name="connsiteY14" fmla="*/ 2820786 h 4835633"/>
              <a:gd name="connsiteX15" fmla="*/ 0 w 5101994"/>
              <a:gd name="connsiteY15" fmla="*/ 2820786 h 4835633"/>
              <a:gd name="connsiteX16" fmla="*/ 0 w 5101994"/>
              <a:gd name="connsiteY16" fmla="*/ 0 h 4835633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850332 w 5101994"/>
              <a:gd name="connsiteY11" fmla="*/ 4835633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0087"/>
              <a:gd name="connsiteX1" fmla="*/ 850332 w 5101994"/>
              <a:gd name="connsiteY1" fmla="*/ 0 h 5440087"/>
              <a:gd name="connsiteX2" fmla="*/ 850332 w 5101994"/>
              <a:gd name="connsiteY2" fmla="*/ 0 h 5440087"/>
              <a:gd name="connsiteX3" fmla="*/ 2125831 w 5101994"/>
              <a:gd name="connsiteY3" fmla="*/ 0 h 5440087"/>
              <a:gd name="connsiteX4" fmla="*/ 5101994 w 5101994"/>
              <a:gd name="connsiteY4" fmla="*/ 0 h 5440087"/>
              <a:gd name="connsiteX5" fmla="*/ 5101994 w 5101994"/>
              <a:gd name="connsiteY5" fmla="*/ 2820786 h 5440087"/>
              <a:gd name="connsiteX6" fmla="*/ 5101994 w 5101994"/>
              <a:gd name="connsiteY6" fmla="*/ 2820786 h 5440087"/>
              <a:gd name="connsiteX7" fmla="*/ 5101994 w 5101994"/>
              <a:gd name="connsiteY7" fmla="*/ 4029694 h 5440087"/>
              <a:gd name="connsiteX8" fmla="*/ 5101994 w 5101994"/>
              <a:gd name="connsiteY8" fmla="*/ 4835633 h 5440087"/>
              <a:gd name="connsiteX9" fmla="*/ 2626577 w 5101994"/>
              <a:gd name="connsiteY9" fmla="*/ 4835633 h 5440087"/>
              <a:gd name="connsiteX10" fmla="*/ 1488099 w 5101994"/>
              <a:gd name="connsiteY10" fmla="*/ 5440087 h 5440087"/>
              <a:gd name="connsiteX11" fmla="*/ 1728449 w 5101994"/>
              <a:gd name="connsiteY11" fmla="*/ 4842890 h 5440087"/>
              <a:gd name="connsiteX12" fmla="*/ 0 w 5101994"/>
              <a:gd name="connsiteY12" fmla="*/ 4835633 h 5440087"/>
              <a:gd name="connsiteX13" fmla="*/ 0 w 5101994"/>
              <a:gd name="connsiteY13" fmla="*/ 4029694 h 5440087"/>
              <a:gd name="connsiteX14" fmla="*/ 0 w 5101994"/>
              <a:gd name="connsiteY14" fmla="*/ 2820786 h 5440087"/>
              <a:gd name="connsiteX15" fmla="*/ 0 w 5101994"/>
              <a:gd name="connsiteY15" fmla="*/ 2820786 h 5440087"/>
              <a:gd name="connsiteX16" fmla="*/ 0 w 5101994"/>
              <a:gd name="connsiteY16" fmla="*/ 0 h 5440087"/>
              <a:gd name="connsiteX0" fmla="*/ 0 w 5101994"/>
              <a:gd name="connsiteY0" fmla="*/ 0 h 5447344"/>
              <a:gd name="connsiteX1" fmla="*/ 850332 w 5101994"/>
              <a:gd name="connsiteY1" fmla="*/ 0 h 5447344"/>
              <a:gd name="connsiteX2" fmla="*/ 850332 w 5101994"/>
              <a:gd name="connsiteY2" fmla="*/ 0 h 5447344"/>
              <a:gd name="connsiteX3" fmla="*/ 2125831 w 5101994"/>
              <a:gd name="connsiteY3" fmla="*/ 0 h 5447344"/>
              <a:gd name="connsiteX4" fmla="*/ 5101994 w 5101994"/>
              <a:gd name="connsiteY4" fmla="*/ 0 h 5447344"/>
              <a:gd name="connsiteX5" fmla="*/ 5101994 w 5101994"/>
              <a:gd name="connsiteY5" fmla="*/ 2820786 h 5447344"/>
              <a:gd name="connsiteX6" fmla="*/ 5101994 w 5101994"/>
              <a:gd name="connsiteY6" fmla="*/ 2820786 h 5447344"/>
              <a:gd name="connsiteX7" fmla="*/ 5101994 w 5101994"/>
              <a:gd name="connsiteY7" fmla="*/ 4029694 h 5447344"/>
              <a:gd name="connsiteX8" fmla="*/ 5101994 w 5101994"/>
              <a:gd name="connsiteY8" fmla="*/ 4835633 h 5447344"/>
              <a:gd name="connsiteX9" fmla="*/ 2626577 w 5101994"/>
              <a:gd name="connsiteY9" fmla="*/ 4835633 h 5447344"/>
              <a:gd name="connsiteX10" fmla="*/ 2192044 w 5101994"/>
              <a:gd name="connsiteY10" fmla="*/ 5447344 h 5447344"/>
              <a:gd name="connsiteX11" fmla="*/ 1728449 w 5101994"/>
              <a:gd name="connsiteY11" fmla="*/ 4842890 h 5447344"/>
              <a:gd name="connsiteX12" fmla="*/ 0 w 5101994"/>
              <a:gd name="connsiteY12" fmla="*/ 4835633 h 5447344"/>
              <a:gd name="connsiteX13" fmla="*/ 0 w 5101994"/>
              <a:gd name="connsiteY13" fmla="*/ 4029694 h 5447344"/>
              <a:gd name="connsiteX14" fmla="*/ 0 w 5101994"/>
              <a:gd name="connsiteY14" fmla="*/ 2820786 h 5447344"/>
              <a:gd name="connsiteX15" fmla="*/ 0 w 5101994"/>
              <a:gd name="connsiteY15" fmla="*/ 2820786 h 5447344"/>
              <a:gd name="connsiteX16" fmla="*/ 0 w 5101994"/>
              <a:gd name="connsiteY16" fmla="*/ 0 h 5447344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2626577 w 5101994"/>
              <a:gd name="connsiteY9" fmla="*/ 4835633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1994"/>
              <a:gd name="connsiteY0" fmla="*/ 0 h 5628772"/>
              <a:gd name="connsiteX1" fmla="*/ 850332 w 5101994"/>
              <a:gd name="connsiteY1" fmla="*/ 0 h 5628772"/>
              <a:gd name="connsiteX2" fmla="*/ 850332 w 5101994"/>
              <a:gd name="connsiteY2" fmla="*/ 0 h 5628772"/>
              <a:gd name="connsiteX3" fmla="*/ 2125831 w 5101994"/>
              <a:gd name="connsiteY3" fmla="*/ 0 h 5628772"/>
              <a:gd name="connsiteX4" fmla="*/ 5101994 w 5101994"/>
              <a:gd name="connsiteY4" fmla="*/ 0 h 5628772"/>
              <a:gd name="connsiteX5" fmla="*/ 5101994 w 5101994"/>
              <a:gd name="connsiteY5" fmla="*/ 2820786 h 5628772"/>
              <a:gd name="connsiteX6" fmla="*/ 5101994 w 5101994"/>
              <a:gd name="connsiteY6" fmla="*/ 2820786 h 5628772"/>
              <a:gd name="connsiteX7" fmla="*/ 5101994 w 5101994"/>
              <a:gd name="connsiteY7" fmla="*/ 4029694 h 5628772"/>
              <a:gd name="connsiteX8" fmla="*/ 5101994 w 5101994"/>
              <a:gd name="connsiteY8" fmla="*/ 4835633 h 5628772"/>
              <a:gd name="connsiteX9" fmla="*/ 3076519 w 5101994"/>
              <a:gd name="connsiteY9" fmla="*/ 5111404 h 5628772"/>
              <a:gd name="connsiteX10" fmla="*/ 2562158 w 5101994"/>
              <a:gd name="connsiteY10" fmla="*/ 5628772 h 5628772"/>
              <a:gd name="connsiteX11" fmla="*/ 1728449 w 5101994"/>
              <a:gd name="connsiteY11" fmla="*/ 4842890 h 5628772"/>
              <a:gd name="connsiteX12" fmla="*/ 0 w 5101994"/>
              <a:gd name="connsiteY12" fmla="*/ 4835633 h 5628772"/>
              <a:gd name="connsiteX13" fmla="*/ 0 w 5101994"/>
              <a:gd name="connsiteY13" fmla="*/ 4029694 h 5628772"/>
              <a:gd name="connsiteX14" fmla="*/ 0 w 5101994"/>
              <a:gd name="connsiteY14" fmla="*/ 2820786 h 5628772"/>
              <a:gd name="connsiteX15" fmla="*/ 0 w 5101994"/>
              <a:gd name="connsiteY15" fmla="*/ 2820786 h 5628772"/>
              <a:gd name="connsiteX16" fmla="*/ 0 w 5101994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1728449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38 w 5109251"/>
              <a:gd name="connsiteY11" fmla="*/ 4842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0 w 5109251"/>
              <a:gd name="connsiteY12" fmla="*/ 4835633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120341 w 5109251"/>
              <a:gd name="connsiteY11" fmla="*/ 50968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548515 w 5109251"/>
              <a:gd name="connsiteY11" fmla="*/ 4284090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62288 w 5109251"/>
              <a:gd name="connsiteY11" fmla="*/ 5111405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19 w 5109251"/>
              <a:gd name="connsiteY9" fmla="*/ 5111404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3076522 w 5109251"/>
              <a:gd name="connsiteY9" fmla="*/ 4937233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684640 w 5109251"/>
              <a:gd name="connsiteY9" fmla="*/ 4777576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628772"/>
              <a:gd name="connsiteX1" fmla="*/ 850332 w 5109251"/>
              <a:gd name="connsiteY1" fmla="*/ 0 h 5628772"/>
              <a:gd name="connsiteX2" fmla="*/ 850332 w 5109251"/>
              <a:gd name="connsiteY2" fmla="*/ 0 h 5628772"/>
              <a:gd name="connsiteX3" fmla="*/ 2125831 w 5109251"/>
              <a:gd name="connsiteY3" fmla="*/ 0 h 5628772"/>
              <a:gd name="connsiteX4" fmla="*/ 5101994 w 5109251"/>
              <a:gd name="connsiteY4" fmla="*/ 0 h 5628772"/>
              <a:gd name="connsiteX5" fmla="*/ 5101994 w 5109251"/>
              <a:gd name="connsiteY5" fmla="*/ 2820786 h 5628772"/>
              <a:gd name="connsiteX6" fmla="*/ 5101994 w 5109251"/>
              <a:gd name="connsiteY6" fmla="*/ 2820786 h 5628772"/>
              <a:gd name="connsiteX7" fmla="*/ 5101994 w 5109251"/>
              <a:gd name="connsiteY7" fmla="*/ 4029694 h 5628772"/>
              <a:gd name="connsiteX8" fmla="*/ 5109251 w 5109251"/>
              <a:gd name="connsiteY8" fmla="*/ 5104147 h 5628772"/>
              <a:gd name="connsiteX9" fmla="*/ 2938643 w 5109251"/>
              <a:gd name="connsiteY9" fmla="*/ 5104147 h 5628772"/>
              <a:gd name="connsiteX10" fmla="*/ 2562158 w 5109251"/>
              <a:gd name="connsiteY10" fmla="*/ 5628772 h 5628772"/>
              <a:gd name="connsiteX11" fmla="*/ 2076805 w 5109251"/>
              <a:gd name="connsiteY11" fmla="*/ 5096891 h 5628772"/>
              <a:gd name="connsiteX12" fmla="*/ 7259 w 5109251"/>
              <a:gd name="connsiteY12" fmla="*/ 5111404 h 5628772"/>
              <a:gd name="connsiteX13" fmla="*/ 0 w 5109251"/>
              <a:gd name="connsiteY13" fmla="*/ 4029694 h 5628772"/>
              <a:gd name="connsiteX14" fmla="*/ 0 w 5109251"/>
              <a:gd name="connsiteY14" fmla="*/ 2820786 h 5628772"/>
              <a:gd name="connsiteX15" fmla="*/ 0 w 5109251"/>
              <a:gd name="connsiteY15" fmla="*/ 2820786 h 5628772"/>
              <a:gd name="connsiteX16" fmla="*/ 0 w 5109251"/>
              <a:gd name="connsiteY16" fmla="*/ 0 h 5628772"/>
              <a:gd name="connsiteX0" fmla="*/ 0 w 5109251"/>
              <a:gd name="connsiteY0" fmla="*/ 0 h 5128029"/>
              <a:gd name="connsiteX1" fmla="*/ 850332 w 5109251"/>
              <a:gd name="connsiteY1" fmla="*/ 0 h 5128029"/>
              <a:gd name="connsiteX2" fmla="*/ 850332 w 5109251"/>
              <a:gd name="connsiteY2" fmla="*/ 0 h 5128029"/>
              <a:gd name="connsiteX3" fmla="*/ 2125831 w 5109251"/>
              <a:gd name="connsiteY3" fmla="*/ 0 h 5128029"/>
              <a:gd name="connsiteX4" fmla="*/ 5101994 w 5109251"/>
              <a:gd name="connsiteY4" fmla="*/ 0 h 5128029"/>
              <a:gd name="connsiteX5" fmla="*/ 5101994 w 5109251"/>
              <a:gd name="connsiteY5" fmla="*/ 2820786 h 5128029"/>
              <a:gd name="connsiteX6" fmla="*/ 5101994 w 5109251"/>
              <a:gd name="connsiteY6" fmla="*/ 2820786 h 5128029"/>
              <a:gd name="connsiteX7" fmla="*/ 5101994 w 5109251"/>
              <a:gd name="connsiteY7" fmla="*/ 4029694 h 5128029"/>
              <a:gd name="connsiteX8" fmla="*/ 5109251 w 5109251"/>
              <a:gd name="connsiteY8" fmla="*/ 5104147 h 5128029"/>
              <a:gd name="connsiteX9" fmla="*/ 2938643 w 5109251"/>
              <a:gd name="connsiteY9" fmla="*/ 5104147 h 5128029"/>
              <a:gd name="connsiteX10" fmla="*/ 2540390 w 5109251"/>
              <a:gd name="connsiteY10" fmla="*/ 5128029 h 5128029"/>
              <a:gd name="connsiteX11" fmla="*/ 2076805 w 5109251"/>
              <a:gd name="connsiteY11" fmla="*/ 5096891 h 5128029"/>
              <a:gd name="connsiteX12" fmla="*/ 7259 w 5109251"/>
              <a:gd name="connsiteY12" fmla="*/ 5111404 h 5128029"/>
              <a:gd name="connsiteX13" fmla="*/ 0 w 5109251"/>
              <a:gd name="connsiteY13" fmla="*/ 4029694 h 5128029"/>
              <a:gd name="connsiteX14" fmla="*/ 0 w 5109251"/>
              <a:gd name="connsiteY14" fmla="*/ 2820786 h 5128029"/>
              <a:gd name="connsiteX15" fmla="*/ 0 w 5109251"/>
              <a:gd name="connsiteY15" fmla="*/ 2820786 h 5128029"/>
              <a:gd name="connsiteX16" fmla="*/ 0 w 5109251"/>
              <a:gd name="connsiteY16" fmla="*/ 0 h 5128029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076805 w 5109251"/>
              <a:gd name="connsiteY11" fmla="*/ 5096891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461434 w 5109251"/>
              <a:gd name="connsiteY11" fmla="*/ 4683234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38643 w 5109251"/>
              <a:gd name="connsiteY9" fmla="*/ 5104147 h 5498143"/>
              <a:gd name="connsiteX10" fmla="*/ 2562161 w 5109251"/>
              <a:gd name="connsiteY10" fmla="*/ 5498143 h 5498143"/>
              <a:gd name="connsiteX11" fmla="*/ 2156634 w 5109251"/>
              <a:gd name="connsiteY11" fmla="*/ 5104148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56634 w 5109251"/>
              <a:gd name="connsiteY11" fmla="*/ 510414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207391 w 5109251"/>
              <a:gd name="connsiteY11" fmla="*/ 4741598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38643 w 5109251"/>
              <a:gd name="connsiteY9" fmla="*/ 5104147 h 5208103"/>
              <a:gd name="connsiteX10" fmla="*/ 2576666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38643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3134423 w 5109251"/>
              <a:gd name="connsiteY9" fmla="*/ 4712592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111404"/>
              <a:gd name="connsiteX1" fmla="*/ 850332 w 5109251"/>
              <a:gd name="connsiteY1" fmla="*/ 0 h 5111404"/>
              <a:gd name="connsiteX2" fmla="*/ 850332 w 5109251"/>
              <a:gd name="connsiteY2" fmla="*/ 0 h 5111404"/>
              <a:gd name="connsiteX3" fmla="*/ 2125831 w 5109251"/>
              <a:gd name="connsiteY3" fmla="*/ 0 h 5111404"/>
              <a:gd name="connsiteX4" fmla="*/ 5101994 w 5109251"/>
              <a:gd name="connsiteY4" fmla="*/ 0 h 5111404"/>
              <a:gd name="connsiteX5" fmla="*/ 5101994 w 5109251"/>
              <a:gd name="connsiteY5" fmla="*/ 2820786 h 5111404"/>
              <a:gd name="connsiteX6" fmla="*/ 5101994 w 5109251"/>
              <a:gd name="connsiteY6" fmla="*/ 2820786 h 5111404"/>
              <a:gd name="connsiteX7" fmla="*/ 5101994 w 5109251"/>
              <a:gd name="connsiteY7" fmla="*/ 4029694 h 5111404"/>
              <a:gd name="connsiteX8" fmla="*/ 5109251 w 5109251"/>
              <a:gd name="connsiteY8" fmla="*/ 5104147 h 5111404"/>
              <a:gd name="connsiteX9" fmla="*/ 2967652 w 5109251"/>
              <a:gd name="connsiteY9" fmla="*/ 5104147 h 5111404"/>
              <a:gd name="connsiteX10" fmla="*/ 2583917 w 5109251"/>
              <a:gd name="connsiteY10" fmla="*/ 4461250 h 5111404"/>
              <a:gd name="connsiteX11" fmla="*/ 2149382 w 5109251"/>
              <a:gd name="connsiteY11" fmla="*/ 5104149 h 5111404"/>
              <a:gd name="connsiteX12" fmla="*/ 7259 w 5109251"/>
              <a:gd name="connsiteY12" fmla="*/ 5111404 h 5111404"/>
              <a:gd name="connsiteX13" fmla="*/ 0 w 5109251"/>
              <a:gd name="connsiteY13" fmla="*/ 4029694 h 5111404"/>
              <a:gd name="connsiteX14" fmla="*/ 0 w 5109251"/>
              <a:gd name="connsiteY14" fmla="*/ 2820786 h 5111404"/>
              <a:gd name="connsiteX15" fmla="*/ 0 w 5109251"/>
              <a:gd name="connsiteY15" fmla="*/ 2820786 h 5111404"/>
              <a:gd name="connsiteX16" fmla="*/ 0 w 5109251"/>
              <a:gd name="connsiteY16" fmla="*/ 0 h 5111404"/>
              <a:gd name="connsiteX0" fmla="*/ 0 w 5109251"/>
              <a:gd name="connsiteY0" fmla="*/ 0 h 5505394"/>
              <a:gd name="connsiteX1" fmla="*/ 850332 w 5109251"/>
              <a:gd name="connsiteY1" fmla="*/ 0 h 5505394"/>
              <a:gd name="connsiteX2" fmla="*/ 850332 w 5109251"/>
              <a:gd name="connsiteY2" fmla="*/ 0 h 5505394"/>
              <a:gd name="connsiteX3" fmla="*/ 2125831 w 5109251"/>
              <a:gd name="connsiteY3" fmla="*/ 0 h 5505394"/>
              <a:gd name="connsiteX4" fmla="*/ 5101994 w 5109251"/>
              <a:gd name="connsiteY4" fmla="*/ 0 h 5505394"/>
              <a:gd name="connsiteX5" fmla="*/ 5101994 w 5109251"/>
              <a:gd name="connsiteY5" fmla="*/ 2820786 h 5505394"/>
              <a:gd name="connsiteX6" fmla="*/ 5101994 w 5109251"/>
              <a:gd name="connsiteY6" fmla="*/ 2820786 h 5505394"/>
              <a:gd name="connsiteX7" fmla="*/ 5101994 w 5109251"/>
              <a:gd name="connsiteY7" fmla="*/ 4029694 h 5505394"/>
              <a:gd name="connsiteX8" fmla="*/ 5109251 w 5109251"/>
              <a:gd name="connsiteY8" fmla="*/ 5104147 h 5505394"/>
              <a:gd name="connsiteX9" fmla="*/ 2967652 w 5109251"/>
              <a:gd name="connsiteY9" fmla="*/ 5104147 h 5505394"/>
              <a:gd name="connsiteX10" fmla="*/ 2562166 w 5109251"/>
              <a:gd name="connsiteY10" fmla="*/ 5505394 h 5505394"/>
              <a:gd name="connsiteX11" fmla="*/ 2149382 w 5109251"/>
              <a:gd name="connsiteY11" fmla="*/ 5104149 h 5505394"/>
              <a:gd name="connsiteX12" fmla="*/ 7259 w 5109251"/>
              <a:gd name="connsiteY12" fmla="*/ 5111404 h 5505394"/>
              <a:gd name="connsiteX13" fmla="*/ 0 w 5109251"/>
              <a:gd name="connsiteY13" fmla="*/ 4029694 h 5505394"/>
              <a:gd name="connsiteX14" fmla="*/ 0 w 5109251"/>
              <a:gd name="connsiteY14" fmla="*/ 2820786 h 5505394"/>
              <a:gd name="connsiteX15" fmla="*/ 0 w 5109251"/>
              <a:gd name="connsiteY15" fmla="*/ 2820786 h 5505394"/>
              <a:gd name="connsiteX16" fmla="*/ 0 w 5109251"/>
              <a:gd name="connsiteY16" fmla="*/ 0 h 5505394"/>
              <a:gd name="connsiteX0" fmla="*/ 0 w 5109251"/>
              <a:gd name="connsiteY0" fmla="*/ 0 h 5208103"/>
              <a:gd name="connsiteX1" fmla="*/ 850332 w 5109251"/>
              <a:gd name="connsiteY1" fmla="*/ 0 h 5208103"/>
              <a:gd name="connsiteX2" fmla="*/ 850332 w 5109251"/>
              <a:gd name="connsiteY2" fmla="*/ 0 h 5208103"/>
              <a:gd name="connsiteX3" fmla="*/ 2125831 w 5109251"/>
              <a:gd name="connsiteY3" fmla="*/ 0 h 5208103"/>
              <a:gd name="connsiteX4" fmla="*/ 5101994 w 5109251"/>
              <a:gd name="connsiteY4" fmla="*/ 0 h 5208103"/>
              <a:gd name="connsiteX5" fmla="*/ 5101994 w 5109251"/>
              <a:gd name="connsiteY5" fmla="*/ 2820786 h 5208103"/>
              <a:gd name="connsiteX6" fmla="*/ 5101994 w 5109251"/>
              <a:gd name="connsiteY6" fmla="*/ 2820786 h 5208103"/>
              <a:gd name="connsiteX7" fmla="*/ 5101994 w 5109251"/>
              <a:gd name="connsiteY7" fmla="*/ 4029694 h 5208103"/>
              <a:gd name="connsiteX8" fmla="*/ 5109251 w 5109251"/>
              <a:gd name="connsiteY8" fmla="*/ 5104147 h 5208103"/>
              <a:gd name="connsiteX9" fmla="*/ 2967652 w 5109251"/>
              <a:gd name="connsiteY9" fmla="*/ 5104147 h 5208103"/>
              <a:gd name="connsiteX10" fmla="*/ 2547663 w 5109251"/>
              <a:gd name="connsiteY10" fmla="*/ 5208103 h 5208103"/>
              <a:gd name="connsiteX11" fmla="*/ 2149382 w 5109251"/>
              <a:gd name="connsiteY11" fmla="*/ 5104149 h 5208103"/>
              <a:gd name="connsiteX12" fmla="*/ 7259 w 5109251"/>
              <a:gd name="connsiteY12" fmla="*/ 5111404 h 5208103"/>
              <a:gd name="connsiteX13" fmla="*/ 0 w 5109251"/>
              <a:gd name="connsiteY13" fmla="*/ 4029694 h 5208103"/>
              <a:gd name="connsiteX14" fmla="*/ 0 w 5109251"/>
              <a:gd name="connsiteY14" fmla="*/ 2820786 h 5208103"/>
              <a:gd name="connsiteX15" fmla="*/ 0 w 5109251"/>
              <a:gd name="connsiteY15" fmla="*/ 2820786 h 5208103"/>
              <a:gd name="connsiteX16" fmla="*/ 0 w 5109251"/>
              <a:gd name="connsiteY16" fmla="*/ 0 h 5208103"/>
              <a:gd name="connsiteX0" fmla="*/ 0 w 5109251"/>
              <a:gd name="connsiteY0" fmla="*/ 0 h 5498143"/>
              <a:gd name="connsiteX1" fmla="*/ 850332 w 5109251"/>
              <a:gd name="connsiteY1" fmla="*/ 0 h 5498143"/>
              <a:gd name="connsiteX2" fmla="*/ 850332 w 5109251"/>
              <a:gd name="connsiteY2" fmla="*/ 0 h 5498143"/>
              <a:gd name="connsiteX3" fmla="*/ 2125831 w 5109251"/>
              <a:gd name="connsiteY3" fmla="*/ 0 h 5498143"/>
              <a:gd name="connsiteX4" fmla="*/ 5101994 w 5109251"/>
              <a:gd name="connsiteY4" fmla="*/ 0 h 5498143"/>
              <a:gd name="connsiteX5" fmla="*/ 5101994 w 5109251"/>
              <a:gd name="connsiteY5" fmla="*/ 2820786 h 5498143"/>
              <a:gd name="connsiteX6" fmla="*/ 5101994 w 5109251"/>
              <a:gd name="connsiteY6" fmla="*/ 2820786 h 5498143"/>
              <a:gd name="connsiteX7" fmla="*/ 5101994 w 5109251"/>
              <a:gd name="connsiteY7" fmla="*/ 4029694 h 5498143"/>
              <a:gd name="connsiteX8" fmla="*/ 5109251 w 5109251"/>
              <a:gd name="connsiteY8" fmla="*/ 5104147 h 5498143"/>
              <a:gd name="connsiteX9" fmla="*/ 2967652 w 5109251"/>
              <a:gd name="connsiteY9" fmla="*/ 5104147 h 5498143"/>
              <a:gd name="connsiteX10" fmla="*/ 2562168 w 5109251"/>
              <a:gd name="connsiteY10" fmla="*/ 5498143 h 5498143"/>
              <a:gd name="connsiteX11" fmla="*/ 2149382 w 5109251"/>
              <a:gd name="connsiteY11" fmla="*/ 5104149 h 5498143"/>
              <a:gd name="connsiteX12" fmla="*/ 7259 w 5109251"/>
              <a:gd name="connsiteY12" fmla="*/ 5111404 h 5498143"/>
              <a:gd name="connsiteX13" fmla="*/ 0 w 5109251"/>
              <a:gd name="connsiteY13" fmla="*/ 4029694 h 5498143"/>
              <a:gd name="connsiteX14" fmla="*/ 0 w 5109251"/>
              <a:gd name="connsiteY14" fmla="*/ 2820786 h 5498143"/>
              <a:gd name="connsiteX15" fmla="*/ 0 w 5109251"/>
              <a:gd name="connsiteY15" fmla="*/ 2820786 h 5498143"/>
              <a:gd name="connsiteX16" fmla="*/ 0 w 5109251"/>
              <a:gd name="connsiteY16" fmla="*/ 0 h 5498143"/>
              <a:gd name="connsiteX0" fmla="*/ 0 w 5109251"/>
              <a:gd name="connsiteY0" fmla="*/ 0 h 5527146"/>
              <a:gd name="connsiteX1" fmla="*/ 850332 w 5109251"/>
              <a:gd name="connsiteY1" fmla="*/ 0 h 5527146"/>
              <a:gd name="connsiteX2" fmla="*/ 850332 w 5109251"/>
              <a:gd name="connsiteY2" fmla="*/ 0 h 5527146"/>
              <a:gd name="connsiteX3" fmla="*/ 2125831 w 5109251"/>
              <a:gd name="connsiteY3" fmla="*/ 0 h 5527146"/>
              <a:gd name="connsiteX4" fmla="*/ 5101994 w 5109251"/>
              <a:gd name="connsiteY4" fmla="*/ 0 h 5527146"/>
              <a:gd name="connsiteX5" fmla="*/ 5101994 w 5109251"/>
              <a:gd name="connsiteY5" fmla="*/ 2820786 h 5527146"/>
              <a:gd name="connsiteX6" fmla="*/ 5101994 w 5109251"/>
              <a:gd name="connsiteY6" fmla="*/ 2820786 h 5527146"/>
              <a:gd name="connsiteX7" fmla="*/ 5101994 w 5109251"/>
              <a:gd name="connsiteY7" fmla="*/ 4029694 h 5527146"/>
              <a:gd name="connsiteX8" fmla="*/ 5109251 w 5109251"/>
              <a:gd name="connsiteY8" fmla="*/ 5104147 h 5527146"/>
              <a:gd name="connsiteX9" fmla="*/ 2967652 w 5109251"/>
              <a:gd name="connsiteY9" fmla="*/ 5104147 h 5527146"/>
              <a:gd name="connsiteX10" fmla="*/ 2569419 w 5109251"/>
              <a:gd name="connsiteY10" fmla="*/ 5527146 h 5527146"/>
              <a:gd name="connsiteX11" fmla="*/ 2149382 w 5109251"/>
              <a:gd name="connsiteY11" fmla="*/ 5104149 h 5527146"/>
              <a:gd name="connsiteX12" fmla="*/ 7259 w 5109251"/>
              <a:gd name="connsiteY12" fmla="*/ 5111404 h 5527146"/>
              <a:gd name="connsiteX13" fmla="*/ 0 w 5109251"/>
              <a:gd name="connsiteY13" fmla="*/ 4029694 h 5527146"/>
              <a:gd name="connsiteX14" fmla="*/ 0 w 5109251"/>
              <a:gd name="connsiteY14" fmla="*/ 2820786 h 5527146"/>
              <a:gd name="connsiteX15" fmla="*/ 0 w 5109251"/>
              <a:gd name="connsiteY15" fmla="*/ 2820786 h 5527146"/>
              <a:gd name="connsiteX16" fmla="*/ 0 w 5109251"/>
              <a:gd name="connsiteY16" fmla="*/ 0 h 5527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109251" h="5527146">
                <a:moveTo>
                  <a:pt x="0" y="0"/>
                </a:moveTo>
                <a:lnTo>
                  <a:pt x="850332" y="0"/>
                </a:lnTo>
                <a:lnTo>
                  <a:pt x="850332" y="0"/>
                </a:lnTo>
                <a:lnTo>
                  <a:pt x="2125831" y="0"/>
                </a:lnTo>
                <a:lnTo>
                  <a:pt x="5101994" y="0"/>
                </a:lnTo>
                <a:lnTo>
                  <a:pt x="5101994" y="2820786"/>
                </a:lnTo>
                <a:lnTo>
                  <a:pt x="5101994" y="2820786"/>
                </a:lnTo>
                <a:lnTo>
                  <a:pt x="5101994" y="4029694"/>
                </a:lnTo>
                <a:lnTo>
                  <a:pt x="5109251" y="5104147"/>
                </a:lnTo>
                <a:lnTo>
                  <a:pt x="2967652" y="5104147"/>
                </a:lnTo>
                <a:lnTo>
                  <a:pt x="2569419" y="5527146"/>
                </a:lnTo>
                <a:lnTo>
                  <a:pt x="2149382" y="5104149"/>
                </a:lnTo>
                <a:lnTo>
                  <a:pt x="7259" y="5111404"/>
                </a:lnTo>
                <a:cubicBezTo>
                  <a:pt x="4839" y="4750834"/>
                  <a:pt x="2420" y="4390264"/>
                  <a:pt x="0" y="4029694"/>
                </a:cubicBezTo>
                <a:lnTo>
                  <a:pt x="0" y="2820786"/>
                </a:lnTo>
                <a:lnTo>
                  <a:pt x="0" y="282078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101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21">
            <a:extLst>
              <a:ext uri="{FF2B5EF4-FFF2-40B4-BE49-F238E27FC236}">
                <a16:creationId xmlns:a16="http://schemas.microsoft.com/office/drawing/2014/main" id="{53EF11E1-4592-E048-8FC9-A688C2BF919E}"/>
              </a:ext>
            </a:extLst>
          </p:cNvPr>
          <p:cNvSpPr>
            <a:spLocks/>
          </p:cNvSpPr>
          <p:nvPr userDrawn="1"/>
        </p:nvSpPr>
        <p:spPr>
          <a:xfrm>
            <a:off x="1723806" y="274960"/>
            <a:ext cx="7999983" cy="345486"/>
          </a:xfrm>
          <a:custGeom>
            <a:avLst/>
            <a:gdLst>
              <a:gd name="connsiteX0" fmla="*/ 0 w 8442435"/>
              <a:gd name="connsiteY0" fmla="*/ 1545021 h 1545021"/>
              <a:gd name="connsiteX1" fmla="*/ 563516 w 8442435"/>
              <a:gd name="connsiteY1" fmla="*/ 0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112942 w 8442435"/>
              <a:gd name="connsiteY1" fmla="*/ 1192695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99972 w 8442435"/>
              <a:gd name="connsiteY1" fmla="*/ 1218636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7999983"/>
              <a:gd name="connsiteY0" fmla="*/ 345486 h 345486"/>
              <a:gd name="connsiteX1" fmla="*/ 99972 w 7999983"/>
              <a:gd name="connsiteY1" fmla="*/ 19101 h 345486"/>
              <a:gd name="connsiteX2" fmla="*/ 7999983 w 7999983"/>
              <a:gd name="connsiteY2" fmla="*/ 0 h 345486"/>
              <a:gd name="connsiteX3" fmla="*/ 7878919 w 7999983"/>
              <a:gd name="connsiteY3" fmla="*/ 345486 h 345486"/>
              <a:gd name="connsiteX4" fmla="*/ 0 w 7999983"/>
              <a:gd name="connsiteY4" fmla="*/ 345486 h 3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983" h="345486">
                <a:moveTo>
                  <a:pt x="0" y="345486"/>
                </a:moveTo>
                <a:lnTo>
                  <a:pt x="99972" y="19101"/>
                </a:lnTo>
                <a:lnTo>
                  <a:pt x="7999983" y="0"/>
                </a:lnTo>
                <a:lnTo>
                  <a:pt x="7878919" y="345486"/>
                </a:lnTo>
                <a:lnTo>
                  <a:pt x="0" y="345486"/>
                </a:lnTo>
                <a:close/>
              </a:path>
            </a:pathLst>
          </a:cu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15" name="Parallelogram 22">
            <a:extLst>
              <a:ext uri="{FF2B5EF4-FFF2-40B4-BE49-F238E27FC236}">
                <a16:creationId xmlns:a16="http://schemas.microsoft.com/office/drawing/2014/main" id="{F7F9575D-95C8-5D44-BCF8-DFDCDDE082A9}"/>
              </a:ext>
            </a:extLst>
          </p:cNvPr>
          <p:cNvSpPr>
            <a:spLocks/>
          </p:cNvSpPr>
          <p:nvPr userDrawn="1"/>
        </p:nvSpPr>
        <p:spPr>
          <a:xfrm>
            <a:off x="627960" y="283464"/>
            <a:ext cx="1099344" cy="334988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4" h="334988">
                <a:moveTo>
                  <a:pt x="0" y="334988"/>
                </a:moveTo>
                <a:lnTo>
                  <a:pt x="123504" y="0"/>
                </a:lnTo>
                <a:lnTo>
                  <a:pt x="1099344" y="1079"/>
                </a:lnTo>
                <a:lnTo>
                  <a:pt x="986760" y="334988"/>
                </a:lnTo>
                <a:lnTo>
                  <a:pt x="0" y="334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1EFEFD7E-48C3-B04B-A29F-EE3356E7A3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7320" y="2148521"/>
            <a:ext cx="3115423" cy="370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/>
              <a:t>Chart Title 1</a:t>
            </a:r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E5026B04-74F8-1B4E-B541-DC5FDEAF60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0958" y="2686913"/>
            <a:ext cx="2915399" cy="2449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Explained: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</a:p>
        </p:txBody>
      </p:sp>
      <p:sp>
        <p:nvSpPr>
          <p:cNvPr id="18" name="Text Placeholder 25">
            <a:extLst>
              <a:ext uri="{FF2B5EF4-FFF2-40B4-BE49-F238E27FC236}">
                <a16:creationId xmlns:a16="http://schemas.microsoft.com/office/drawing/2014/main" id="{9969826E-EDBA-6E4B-BB54-6251598C21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88681" y="2148521"/>
            <a:ext cx="3115423" cy="370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/>
              <a:t>Chart Title 2</a:t>
            </a:r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F8E7095A-E15E-0D48-9EB9-0F1366709E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82319" y="2686913"/>
            <a:ext cx="2915399" cy="2449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Explained: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7D92BD-7238-7541-9B9B-268580DA759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436815"/>
            <a:ext cx="0" cy="4536830"/>
          </a:xfrm>
          <a:prstGeom prst="line">
            <a:avLst/>
          </a:prstGeom>
          <a:ln w="34925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468586B1-8567-E14F-8911-BA464942D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Title chart template bar graph (explained)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B541F-83C7-5D26-FA3C-8924638BD2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41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hart_Explanation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C7975A-6B0D-EC46-BDD8-5C03CCD9875C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rgbClr val="333333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rgbClr val="333333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9" name="Parallelogram 21">
            <a:extLst>
              <a:ext uri="{FF2B5EF4-FFF2-40B4-BE49-F238E27FC236}">
                <a16:creationId xmlns:a16="http://schemas.microsoft.com/office/drawing/2014/main" id="{4B9B5409-B832-A942-9D29-2DC6A1B34173}"/>
              </a:ext>
            </a:extLst>
          </p:cNvPr>
          <p:cNvSpPr>
            <a:spLocks/>
          </p:cNvSpPr>
          <p:nvPr userDrawn="1"/>
        </p:nvSpPr>
        <p:spPr>
          <a:xfrm>
            <a:off x="1723806" y="274960"/>
            <a:ext cx="7999983" cy="345486"/>
          </a:xfrm>
          <a:custGeom>
            <a:avLst/>
            <a:gdLst>
              <a:gd name="connsiteX0" fmla="*/ 0 w 8442435"/>
              <a:gd name="connsiteY0" fmla="*/ 1545021 h 1545021"/>
              <a:gd name="connsiteX1" fmla="*/ 563516 w 8442435"/>
              <a:gd name="connsiteY1" fmla="*/ 0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112942 w 8442435"/>
              <a:gd name="connsiteY1" fmla="*/ 1192695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99972 w 8442435"/>
              <a:gd name="connsiteY1" fmla="*/ 1218636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7999983"/>
              <a:gd name="connsiteY0" fmla="*/ 345486 h 345486"/>
              <a:gd name="connsiteX1" fmla="*/ 99972 w 7999983"/>
              <a:gd name="connsiteY1" fmla="*/ 19101 h 345486"/>
              <a:gd name="connsiteX2" fmla="*/ 7999983 w 7999983"/>
              <a:gd name="connsiteY2" fmla="*/ 0 h 345486"/>
              <a:gd name="connsiteX3" fmla="*/ 7878919 w 7999983"/>
              <a:gd name="connsiteY3" fmla="*/ 345486 h 345486"/>
              <a:gd name="connsiteX4" fmla="*/ 0 w 7999983"/>
              <a:gd name="connsiteY4" fmla="*/ 345486 h 3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983" h="345486">
                <a:moveTo>
                  <a:pt x="0" y="345486"/>
                </a:moveTo>
                <a:lnTo>
                  <a:pt x="99972" y="19101"/>
                </a:lnTo>
                <a:lnTo>
                  <a:pt x="7999983" y="0"/>
                </a:lnTo>
                <a:lnTo>
                  <a:pt x="7878919" y="345486"/>
                </a:lnTo>
                <a:lnTo>
                  <a:pt x="0" y="345486"/>
                </a:lnTo>
                <a:close/>
              </a:path>
            </a:pathLst>
          </a:cu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20" name="Parallelogram 22">
            <a:extLst>
              <a:ext uri="{FF2B5EF4-FFF2-40B4-BE49-F238E27FC236}">
                <a16:creationId xmlns:a16="http://schemas.microsoft.com/office/drawing/2014/main" id="{322D1E61-D87F-B748-B879-4538D8E226EC}"/>
              </a:ext>
            </a:extLst>
          </p:cNvPr>
          <p:cNvSpPr>
            <a:spLocks/>
          </p:cNvSpPr>
          <p:nvPr userDrawn="1"/>
        </p:nvSpPr>
        <p:spPr>
          <a:xfrm>
            <a:off x="627960" y="283464"/>
            <a:ext cx="1099344" cy="334988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4" h="334988">
                <a:moveTo>
                  <a:pt x="0" y="334988"/>
                </a:moveTo>
                <a:lnTo>
                  <a:pt x="123504" y="0"/>
                </a:lnTo>
                <a:lnTo>
                  <a:pt x="1099344" y="1079"/>
                </a:lnTo>
                <a:lnTo>
                  <a:pt x="986760" y="334988"/>
                </a:lnTo>
                <a:lnTo>
                  <a:pt x="0" y="334988"/>
                </a:lnTo>
                <a:close/>
              </a:path>
            </a:pathLst>
          </a:custGeom>
          <a:solidFill>
            <a:srgbClr val="00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365C86F-4762-3E4D-B6E8-C4378D940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Title chart template bar graph (explained)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94C513-AF2C-7B46-9476-F187B777E7A8}"/>
              </a:ext>
            </a:extLst>
          </p:cNvPr>
          <p:cNvCxnSpPr>
            <a:cxnSpLocks/>
          </p:cNvCxnSpPr>
          <p:nvPr userDrawn="1"/>
        </p:nvCxnSpPr>
        <p:spPr>
          <a:xfrm>
            <a:off x="6629400" y="1389185"/>
            <a:ext cx="0" cy="4536830"/>
          </a:xfrm>
          <a:prstGeom prst="line">
            <a:avLst/>
          </a:prstGeom>
          <a:ln w="34925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B23DE862-933F-F441-A8DF-3100C2AC0E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78" y="857921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C81F8119-19A2-1F4D-ADFA-65CF3FE651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77" y="1082409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ECDDAF8-42BB-984C-B958-729DB5E669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378" y="2014814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F2C7978-4FD1-5E4C-BAFA-7F0F8D2231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7377" y="2239302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49244182-CDAF-DF40-870B-A923D0E3C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884" y="3201285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04B31CA-263D-2841-802C-ACAA5541C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1883" y="3425773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427FEB74-027A-8541-9C34-285CBECD04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723" y="4358057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BE44F0BC-F560-244F-A6A7-F172DDE83C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9722" y="4582545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CC4995E-6988-DD4B-9865-71B952EF8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1884" y="5514829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B2D0501E-3E1C-BA45-8F4F-724F4D7116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1883" y="5739317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5" name="Text Placeholder 25">
            <a:extLst>
              <a:ext uri="{FF2B5EF4-FFF2-40B4-BE49-F238E27FC236}">
                <a16:creationId xmlns:a16="http://schemas.microsoft.com/office/drawing/2014/main" id="{77215FCF-C349-D94F-8681-3D96A55F1D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8702" y="1769565"/>
            <a:ext cx="468704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333333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E6E8BB44-6291-7844-A460-98DDBB5EC2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701" y="2036916"/>
            <a:ext cx="4687049" cy="1164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37" name="Text Placeholder 43">
            <a:extLst>
              <a:ext uri="{FF2B5EF4-FFF2-40B4-BE49-F238E27FC236}">
                <a16:creationId xmlns:a16="http://schemas.microsoft.com/office/drawing/2014/main" id="{7983166D-C79E-CB4B-90D2-0E4090E0623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8964" y="1306085"/>
            <a:ext cx="4696786" cy="398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FF6B00"/>
                </a:solidFill>
                <a:latin typeface="Lato Black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43DE3622-A07E-E845-846A-F6786D51CF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8702" y="3320807"/>
            <a:ext cx="468704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333333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EAC83E71-A96B-7D40-8F4B-555D2FB318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28701" y="3588158"/>
            <a:ext cx="4687049" cy="1164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89D171F4-6715-4C47-A3FA-76F3DBDE2C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28702" y="4856802"/>
            <a:ext cx="468704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333333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FD495D5D-C6B6-EE4B-B03E-79949613649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28701" y="5124153"/>
            <a:ext cx="4687049" cy="1164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0073C2-76A2-4FBE-BA86-3E5F975F9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00067" y="335403"/>
            <a:ext cx="2016259" cy="4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45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Chart_Explanations_Text"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AABA9E-409E-4140-A812-054D0978C007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4" name="Parallelogram 21">
            <a:extLst>
              <a:ext uri="{FF2B5EF4-FFF2-40B4-BE49-F238E27FC236}">
                <a16:creationId xmlns:a16="http://schemas.microsoft.com/office/drawing/2014/main" id="{B1E7A2C0-D0B5-DD4A-8069-C8E95995FA5D}"/>
              </a:ext>
            </a:extLst>
          </p:cNvPr>
          <p:cNvSpPr>
            <a:spLocks/>
          </p:cNvSpPr>
          <p:nvPr userDrawn="1"/>
        </p:nvSpPr>
        <p:spPr>
          <a:xfrm>
            <a:off x="1723806" y="274960"/>
            <a:ext cx="7999983" cy="345486"/>
          </a:xfrm>
          <a:custGeom>
            <a:avLst/>
            <a:gdLst>
              <a:gd name="connsiteX0" fmla="*/ 0 w 8442435"/>
              <a:gd name="connsiteY0" fmla="*/ 1545021 h 1545021"/>
              <a:gd name="connsiteX1" fmla="*/ 563516 w 8442435"/>
              <a:gd name="connsiteY1" fmla="*/ 0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112942 w 8442435"/>
              <a:gd name="connsiteY1" fmla="*/ 1192695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99972 w 8442435"/>
              <a:gd name="connsiteY1" fmla="*/ 1218636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7999983"/>
              <a:gd name="connsiteY0" fmla="*/ 345486 h 345486"/>
              <a:gd name="connsiteX1" fmla="*/ 99972 w 7999983"/>
              <a:gd name="connsiteY1" fmla="*/ 19101 h 345486"/>
              <a:gd name="connsiteX2" fmla="*/ 7999983 w 7999983"/>
              <a:gd name="connsiteY2" fmla="*/ 0 h 345486"/>
              <a:gd name="connsiteX3" fmla="*/ 7878919 w 7999983"/>
              <a:gd name="connsiteY3" fmla="*/ 345486 h 345486"/>
              <a:gd name="connsiteX4" fmla="*/ 0 w 7999983"/>
              <a:gd name="connsiteY4" fmla="*/ 345486 h 3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983" h="345486">
                <a:moveTo>
                  <a:pt x="0" y="345486"/>
                </a:moveTo>
                <a:lnTo>
                  <a:pt x="99972" y="19101"/>
                </a:lnTo>
                <a:lnTo>
                  <a:pt x="7999983" y="0"/>
                </a:lnTo>
                <a:lnTo>
                  <a:pt x="7878919" y="345486"/>
                </a:lnTo>
                <a:lnTo>
                  <a:pt x="0" y="3454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15" name="Parallelogram 22">
            <a:extLst>
              <a:ext uri="{FF2B5EF4-FFF2-40B4-BE49-F238E27FC236}">
                <a16:creationId xmlns:a16="http://schemas.microsoft.com/office/drawing/2014/main" id="{5C3DCECF-0297-FF48-9E8F-8B1EF8FD8797}"/>
              </a:ext>
            </a:extLst>
          </p:cNvPr>
          <p:cNvSpPr>
            <a:spLocks/>
          </p:cNvSpPr>
          <p:nvPr userDrawn="1"/>
        </p:nvSpPr>
        <p:spPr>
          <a:xfrm>
            <a:off x="627960" y="283464"/>
            <a:ext cx="1099344" cy="334988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4" h="334988">
                <a:moveTo>
                  <a:pt x="0" y="334988"/>
                </a:moveTo>
                <a:lnTo>
                  <a:pt x="123504" y="0"/>
                </a:lnTo>
                <a:lnTo>
                  <a:pt x="1099344" y="1079"/>
                </a:lnTo>
                <a:lnTo>
                  <a:pt x="986760" y="334988"/>
                </a:lnTo>
                <a:lnTo>
                  <a:pt x="0" y="334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7EE7215-2694-CF44-AC5D-2CDFC8CB6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Title chart template bar graph (explained)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1477D7-87D6-E244-BA6E-8481E7B15EF4}"/>
              </a:ext>
            </a:extLst>
          </p:cNvPr>
          <p:cNvCxnSpPr>
            <a:cxnSpLocks/>
          </p:cNvCxnSpPr>
          <p:nvPr userDrawn="1"/>
        </p:nvCxnSpPr>
        <p:spPr>
          <a:xfrm>
            <a:off x="6629400" y="1389185"/>
            <a:ext cx="0" cy="4536830"/>
          </a:xfrm>
          <a:prstGeom prst="line">
            <a:avLst/>
          </a:prstGeom>
          <a:ln w="34925" cap="rnd">
            <a:solidFill>
              <a:srgbClr val="3333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6E90B343-FBE1-2249-831E-21850B8F15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78" y="857921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6BA9EB07-48A9-FC46-9689-BA59D2AFF1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77" y="1082409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B58BD580-90D5-2946-967B-2360FA5423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378" y="2014814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C7B4117F-6CE9-1F49-8D96-82DF59D819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7377" y="2239302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4F5F812-E841-8540-9304-090B10AB67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884" y="3201285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FB5E91-C704-0C44-A855-C559A1896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1883" y="3425773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F8FC6E51-088C-6048-9F28-9F6F401D77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723" y="4358057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74776790-4238-3C46-85E2-F4CFE4801F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9722" y="4582545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8198885D-7F43-694F-8E35-C998D927E0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1884" y="5514829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2B7D2233-7764-F44B-8E06-16C618634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1883" y="5739317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23C6111D-EEE3-0741-A4AF-F35B91DB4B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8702" y="1769565"/>
            <a:ext cx="468704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2D05A78D-8A5C-9F45-87F2-3E7861B4F9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701" y="2036916"/>
            <a:ext cx="4687049" cy="1164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F4DAAFB4-0ABB-6B4F-A752-51DB6036CD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8964" y="1306085"/>
            <a:ext cx="4696786" cy="398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333333"/>
                </a:solidFill>
                <a:latin typeface="Lato Black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CA945DD4-8EF5-8C46-935A-74D50C730B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8702" y="3320807"/>
            <a:ext cx="468704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2971726D-5F39-8841-9BBE-2A10226C413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28701" y="3588158"/>
            <a:ext cx="4687049" cy="1164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B70C23F7-3034-6044-AFB8-8FD6E72EC5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28702" y="4856802"/>
            <a:ext cx="468704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2E7E9FB5-36E2-6F41-A2C3-5B8B11D64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28701" y="5124153"/>
            <a:ext cx="4687049" cy="1164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2CAD69-EBDC-4696-95EA-919AB1818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hart_Explanations_Text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0F095E-D656-094F-BEE5-0695640FD3D2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4" name="Parallelogram 21">
            <a:extLst>
              <a:ext uri="{FF2B5EF4-FFF2-40B4-BE49-F238E27FC236}">
                <a16:creationId xmlns:a16="http://schemas.microsoft.com/office/drawing/2014/main" id="{53EF11E1-4592-E048-8FC9-A688C2BF919E}"/>
              </a:ext>
            </a:extLst>
          </p:cNvPr>
          <p:cNvSpPr>
            <a:spLocks/>
          </p:cNvSpPr>
          <p:nvPr userDrawn="1"/>
        </p:nvSpPr>
        <p:spPr>
          <a:xfrm>
            <a:off x="1723806" y="274960"/>
            <a:ext cx="7999983" cy="345486"/>
          </a:xfrm>
          <a:custGeom>
            <a:avLst/>
            <a:gdLst>
              <a:gd name="connsiteX0" fmla="*/ 0 w 8442435"/>
              <a:gd name="connsiteY0" fmla="*/ 1545021 h 1545021"/>
              <a:gd name="connsiteX1" fmla="*/ 563516 w 8442435"/>
              <a:gd name="connsiteY1" fmla="*/ 0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112942 w 8442435"/>
              <a:gd name="connsiteY1" fmla="*/ 1192695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99972 w 8442435"/>
              <a:gd name="connsiteY1" fmla="*/ 1218636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7999983"/>
              <a:gd name="connsiteY0" fmla="*/ 345486 h 345486"/>
              <a:gd name="connsiteX1" fmla="*/ 99972 w 7999983"/>
              <a:gd name="connsiteY1" fmla="*/ 19101 h 345486"/>
              <a:gd name="connsiteX2" fmla="*/ 7999983 w 7999983"/>
              <a:gd name="connsiteY2" fmla="*/ 0 h 345486"/>
              <a:gd name="connsiteX3" fmla="*/ 7878919 w 7999983"/>
              <a:gd name="connsiteY3" fmla="*/ 345486 h 345486"/>
              <a:gd name="connsiteX4" fmla="*/ 0 w 7999983"/>
              <a:gd name="connsiteY4" fmla="*/ 345486 h 3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983" h="345486">
                <a:moveTo>
                  <a:pt x="0" y="345486"/>
                </a:moveTo>
                <a:lnTo>
                  <a:pt x="99972" y="19101"/>
                </a:lnTo>
                <a:lnTo>
                  <a:pt x="7999983" y="0"/>
                </a:lnTo>
                <a:lnTo>
                  <a:pt x="7878919" y="345486"/>
                </a:lnTo>
                <a:lnTo>
                  <a:pt x="0" y="345486"/>
                </a:lnTo>
                <a:close/>
              </a:path>
            </a:pathLst>
          </a:cu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15" name="Parallelogram 22">
            <a:extLst>
              <a:ext uri="{FF2B5EF4-FFF2-40B4-BE49-F238E27FC236}">
                <a16:creationId xmlns:a16="http://schemas.microsoft.com/office/drawing/2014/main" id="{F7F9575D-95C8-5D44-BCF8-DFDCDDE082A9}"/>
              </a:ext>
            </a:extLst>
          </p:cNvPr>
          <p:cNvSpPr>
            <a:spLocks/>
          </p:cNvSpPr>
          <p:nvPr userDrawn="1"/>
        </p:nvSpPr>
        <p:spPr>
          <a:xfrm>
            <a:off x="627960" y="283464"/>
            <a:ext cx="1099344" cy="334988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4" h="334988">
                <a:moveTo>
                  <a:pt x="0" y="334988"/>
                </a:moveTo>
                <a:lnTo>
                  <a:pt x="123504" y="0"/>
                </a:lnTo>
                <a:lnTo>
                  <a:pt x="1099344" y="1079"/>
                </a:lnTo>
                <a:lnTo>
                  <a:pt x="986760" y="334988"/>
                </a:lnTo>
                <a:lnTo>
                  <a:pt x="0" y="334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68586B1-8567-E14F-8911-BA464942D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Title chart template bar graph (explained)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160E53B-E24D-FC44-8B34-2F2930B53FC1}"/>
              </a:ext>
            </a:extLst>
          </p:cNvPr>
          <p:cNvCxnSpPr>
            <a:cxnSpLocks/>
          </p:cNvCxnSpPr>
          <p:nvPr userDrawn="1"/>
        </p:nvCxnSpPr>
        <p:spPr>
          <a:xfrm>
            <a:off x="6629400" y="1389185"/>
            <a:ext cx="0" cy="4536830"/>
          </a:xfrm>
          <a:prstGeom prst="line">
            <a:avLst/>
          </a:prstGeom>
          <a:ln w="34925" cap="rnd">
            <a:solidFill>
              <a:srgbClr val="FF6B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DE1DF487-2E59-8649-80A7-74BC355ED7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78" y="857921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71564E51-1866-6844-9176-44D2FD4A44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77" y="1082409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88F597A3-4E08-8B4D-97C7-AEFFB0458C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378" y="2014814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7AC76416-A92E-8A4B-ADD1-3369EC3D2B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7377" y="2239302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0C3DD829-26C7-1C44-B1A8-28233CEBD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884" y="3201285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5DE55C-ACBF-B246-9C31-F6DA86DD00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1883" y="3425773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75C12B73-0BD9-7144-BD86-4762E925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723" y="4358057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B36A5B8D-D963-5C42-84D6-54CA8E3820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9722" y="4582545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064A593-3267-4F4A-87CE-D74D7C6F79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1884" y="5514829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49982925-931C-5143-9F38-8AEC68F177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1883" y="5739317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B4219EF4-33A2-A743-96A7-6AE67A8422C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28702" y="1769565"/>
            <a:ext cx="468704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59B13EAC-18BE-2C45-96F3-B279D6A63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28701" y="2036916"/>
            <a:ext cx="4687049" cy="1164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35" name="Text Placeholder 43">
            <a:extLst>
              <a:ext uri="{FF2B5EF4-FFF2-40B4-BE49-F238E27FC236}">
                <a16:creationId xmlns:a16="http://schemas.microsoft.com/office/drawing/2014/main" id="{9983CA14-6A05-8041-A2D5-594C8B325B1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8964" y="1306085"/>
            <a:ext cx="4696786" cy="398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i="0">
                <a:solidFill>
                  <a:srgbClr val="FF6B00"/>
                </a:solidFill>
                <a:latin typeface="Lato Black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3349A6F3-65FF-A647-8383-F16620A029E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28702" y="3320807"/>
            <a:ext cx="468704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56DCEBBA-0FCA-7643-BFC4-E94555EFDC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28701" y="3588158"/>
            <a:ext cx="4687049" cy="1164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2B6D2A33-C2A1-8449-BC40-85822F69DD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28702" y="4856802"/>
            <a:ext cx="468704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A7792B71-C2A2-EB4A-9EFF-44BBCDBC7C6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028701" y="5124153"/>
            <a:ext cx="4687049" cy="1164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95A50A-AD32-A587-C8DD-E45925176D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22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hart_Explanations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C7975A-6B0D-EC46-BDD8-5C03CCD9875C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rgbClr val="333333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rgbClr val="333333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9" name="Parallelogram 21">
            <a:extLst>
              <a:ext uri="{FF2B5EF4-FFF2-40B4-BE49-F238E27FC236}">
                <a16:creationId xmlns:a16="http://schemas.microsoft.com/office/drawing/2014/main" id="{4B9B5409-B832-A942-9D29-2DC6A1B34173}"/>
              </a:ext>
            </a:extLst>
          </p:cNvPr>
          <p:cNvSpPr>
            <a:spLocks/>
          </p:cNvSpPr>
          <p:nvPr userDrawn="1"/>
        </p:nvSpPr>
        <p:spPr>
          <a:xfrm>
            <a:off x="1723806" y="274960"/>
            <a:ext cx="7999983" cy="345486"/>
          </a:xfrm>
          <a:custGeom>
            <a:avLst/>
            <a:gdLst>
              <a:gd name="connsiteX0" fmla="*/ 0 w 8442435"/>
              <a:gd name="connsiteY0" fmla="*/ 1545021 h 1545021"/>
              <a:gd name="connsiteX1" fmla="*/ 563516 w 8442435"/>
              <a:gd name="connsiteY1" fmla="*/ 0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112942 w 8442435"/>
              <a:gd name="connsiteY1" fmla="*/ 1192695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99972 w 8442435"/>
              <a:gd name="connsiteY1" fmla="*/ 1218636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7999983"/>
              <a:gd name="connsiteY0" fmla="*/ 345486 h 345486"/>
              <a:gd name="connsiteX1" fmla="*/ 99972 w 7999983"/>
              <a:gd name="connsiteY1" fmla="*/ 19101 h 345486"/>
              <a:gd name="connsiteX2" fmla="*/ 7999983 w 7999983"/>
              <a:gd name="connsiteY2" fmla="*/ 0 h 345486"/>
              <a:gd name="connsiteX3" fmla="*/ 7878919 w 7999983"/>
              <a:gd name="connsiteY3" fmla="*/ 345486 h 345486"/>
              <a:gd name="connsiteX4" fmla="*/ 0 w 7999983"/>
              <a:gd name="connsiteY4" fmla="*/ 345486 h 3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983" h="345486">
                <a:moveTo>
                  <a:pt x="0" y="345486"/>
                </a:moveTo>
                <a:lnTo>
                  <a:pt x="99972" y="19101"/>
                </a:lnTo>
                <a:lnTo>
                  <a:pt x="7999983" y="0"/>
                </a:lnTo>
                <a:lnTo>
                  <a:pt x="7878919" y="345486"/>
                </a:lnTo>
                <a:lnTo>
                  <a:pt x="0" y="345486"/>
                </a:lnTo>
                <a:close/>
              </a:path>
            </a:pathLst>
          </a:cu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20" name="Parallelogram 22">
            <a:extLst>
              <a:ext uri="{FF2B5EF4-FFF2-40B4-BE49-F238E27FC236}">
                <a16:creationId xmlns:a16="http://schemas.microsoft.com/office/drawing/2014/main" id="{322D1E61-D87F-B748-B879-4538D8E226EC}"/>
              </a:ext>
            </a:extLst>
          </p:cNvPr>
          <p:cNvSpPr>
            <a:spLocks/>
          </p:cNvSpPr>
          <p:nvPr userDrawn="1"/>
        </p:nvSpPr>
        <p:spPr>
          <a:xfrm>
            <a:off x="627960" y="283464"/>
            <a:ext cx="1099344" cy="334988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4" h="334988">
                <a:moveTo>
                  <a:pt x="0" y="334988"/>
                </a:moveTo>
                <a:lnTo>
                  <a:pt x="123504" y="0"/>
                </a:lnTo>
                <a:lnTo>
                  <a:pt x="1099344" y="1079"/>
                </a:lnTo>
                <a:lnTo>
                  <a:pt x="986760" y="334988"/>
                </a:lnTo>
                <a:lnTo>
                  <a:pt x="0" y="334988"/>
                </a:lnTo>
                <a:close/>
              </a:path>
            </a:pathLst>
          </a:custGeom>
          <a:solidFill>
            <a:srgbClr val="00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365C86F-4762-3E4D-B6E8-C4378D9408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Title chart template bar graph (explained)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B23DE862-933F-F441-A8DF-3100C2AC0E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78" y="857921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C81F8119-19A2-1F4D-ADFA-65CF3FE651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77" y="1082409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2ECDDAF8-42BB-984C-B958-729DB5E669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378" y="2014814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5F2C7978-4FD1-5E4C-BAFA-7F0F8D2231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7377" y="2239302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49244182-CDAF-DF40-870B-A923D0E3C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884" y="3201285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C04B31CA-263D-2841-802C-ACAA5541CF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1883" y="3425773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427FEB74-027A-8541-9C34-285CBECD04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723" y="4358057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BE44F0BC-F560-244F-A6A7-F172DDE83C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9722" y="4582545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3" name="Text Placeholder 25">
            <a:extLst>
              <a:ext uri="{FF2B5EF4-FFF2-40B4-BE49-F238E27FC236}">
                <a16:creationId xmlns:a16="http://schemas.microsoft.com/office/drawing/2014/main" id="{4CC4995E-6988-DD4B-9865-71B952EF8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1884" y="5514829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B2D0501E-3E1C-BA45-8F4F-724F4D7116B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1883" y="5739317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06A6CCE-1212-9849-9268-5637C3F71DCE}"/>
              </a:ext>
            </a:extLst>
          </p:cNvPr>
          <p:cNvSpPr/>
          <p:nvPr userDrawn="1"/>
        </p:nvSpPr>
        <p:spPr>
          <a:xfrm>
            <a:off x="6512312" y="1256492"/>
            <a:ext cx="5679688" cy="4663726"/>
          </a:xfrm>
          <a:prstGeom prst="rect">
            <a:avLst/>
          </a:prstGeom>
          <a:solidFill>
            <a:srgbClr val="CBC4B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A9759463-A811-0A4D-B179-0D9F91EC68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8963" y="2340176"/>
            <a:ext cx="4553911" cy="3211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.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Name at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 convallis </a:t>
            </a:r>
            <a:r>
              <a:rPr lang="en-US" dirty="0" err="1"/>
              <a:t>tellus</a:t>
            </a:r>
            <a:r>
              <a:rPr lang="en-US" dirty="0"/>
              <a:t> id.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tritigue</a:t>
            </a:r>
            <a:r>
              <a:rPr lang="en-US" dirty="0"/>
              <a:t> magna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gravida.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 </a:t>
            </a:r>
          </a:p>
        </p:txBody>
      </p:sp>
      <p:sp>
        <p:nvSpPr>
          <p:cNvPr id="43" name="Text Placeholder 43">
            <a:extLst>
              <a:ext uri="{FF2B5EF4-FFF2-40B4-BE49-F238E27FC236}">
                <a16:creationId xmlns:a16="http://schemas.microsoft.com/office/drawing/2014/main" id="{6ADA8F59-9171-A142-90D6-9302112928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8338" y="1653220"/>
            <a:ext cx="4554536" cy="398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FF6B00"/>
                </a:solidFill>
                <a:latin typeface="Lato Black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8A13D-5013-30E2-E4D7-737F092ACE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00067" y="335403"/>
            <a:ext cx="2016259" cy="4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0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Chart_Explanations_Text_2"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AABA9E-409E-4140-A812-054D0978C007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4" name="Parallelogram 21">
            <a:extLst>
              <a:ext uri="{FF2B5EF4-FFF2-40B4-BE49-F238E27FC236}">
                <a16:creationId xmlns:a16="http://schemas.microsoft.com/office/drawing/2014/main" id="{B1E7A2C0-D0B5-DD4A-8069-C8E95995FA5D}"/>
              </a:ext>
            </a:extLst>
          </p:cNvPr>
          <p:cNvSpPr>
            <a:spLocks/>
          </p:cNvSpPr>
          <p:nvPr userDrawn="1"/>
        </p:nvSpPr>
        <p:spPr>
          <a:xfrm>
            <a:off x="1723806" y="274960"/>
            <a:ext cx="7999983" cy="345486"/>
          </a:xfrm>
          <a:custGeom>
            <a:avLst/>
            <a:gdLst>
              <a:gd name="connsiteX0" fmla="*/ 0 w 8442435"/>
              <a:gd name="connsiteY0" fmla="*/ 1545021 h 1545021"/>
              <a:gd name="connsiteX1" fmla="*/ 563516 w 8442435"/>
              <a:gd name="connsiteY1" fmla="*/ 0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112942 w 8442435"/>
              <a:gd name="connsiteY1" fmla="*/ 1192695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99972 w 8442435"/>
              <a:gd name="connsiteY1" fmla="*/ 1218636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7999983"/>
              <a:gd name="connsiteY0" fmla="*/ 345486 h 345486"/>
              <a:gd name="connsiteX1" fmla="*/ 99972 w 7999983"/>
              <a:gd name="connsiteY1" fmla="*/ 19101 h 345486"/>
              <a:gd name="connsiteX2" fmla="*/ 7999983 w 7999983"/>
              <a:gd name="connsiteY2" fmla="*/ 0 h 345486"/>
              <a:gd name="connsiteX3" fmla="*/ 7878919 w 7999983"/>
              <a:gd name="connsiteY3" fmla="*/ 345486 h 345486"/>
              <a:gd name="connsiteX4" fmla="*/ 0 w 7999983"/>
              <a:gd name="connsiteY4" fmla="*/ 345486 h 3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983" h="345486">
                <a:moveTo>
                  <a:pt x="0" y="345486"/>
                </a:moveTo>
                <a:lnTo>
                  <a:pt x="99972" y="19101"/>
                </a:lnTo>
                <a:lnTo>
                  <a:pt x="7999983" y="0"/>
                </a:lnTo>
                <a:lnTo>
                  <a:pt x="7878919" y="345486"/>
                </a:lnTo>
                <a:lnTo>
                  <a:pt x="0" y="3454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15" name="Parallelogram 22">
            <a:extLst>
              <a:ext uri="{FF2B5EF4-FFF2-40B4-BE49-F238E27FC236}">
                <a16:creationId xmlns:a16="http://schemas.microsoft.com/office/drawing/2014/main" id="{5C3DCECF-0297-FF48-9E8F-8B1EF8FD8797}"/>
              </a:ext>
            </a:extLst>
          </p:cNvPr>
          <p:cNvSpPr>
            <a:spLocks/>
          </p:cNvSpPr>
          <p:nvPr userDrawn="1"/>
        </p:nvSpPr>
        <p:spPr>
          <a:xfrm>
            <a:off x="627960" y="283464"/>
            <a:ext cx="1099344" cy="334988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4" h="334988">
                <a:moveTo>
                  <a:pt x="0" y="334988"/>
                </a:moveTo>
                <a:lnTo>
                  <a:pt x="123504" y="0"/>
                </a:lnTo>
                <a:lnTo>
                  <a:pt x="1099344" y="1079"/>
                </a:lnTo>
                <a:lnTo>
                  <a:pt x="986760" y="334988"/>
                </a:lnTo>
                <a:lnTo>
                  <a:pt x="0" y="334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7EE7215-2694-CF44-AC5D-2CDFC8CB69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Title chart template bar graph (explained)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6E90B343-FBE1-2249-831E-21850B8F15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78" y="857921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6BA9EB07-48A9-FC46-9689-BA59D2AFF1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77" y="1082409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B58BD580-90D5-2946-967B-2360FA5423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378" y="2014814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C7B4117F-6CE9-1F49-8D96-82DF59D819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7377" y="2239302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74F5F812-E841-8540-9304-090B10AB67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884" y="3201285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FFB5E91-C704-0C44-A855-C559A18963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1883" y="3425773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F8FC6E51-088C-6048-9F28-9F6F401D77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723" y="4358057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74776790-4238-3C46-85E2-F4CFE4801F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9722" y="4582545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8198885D-7F43-694F-8E35-C998D927E0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1884" y="5514829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2B7D2233-7764-F44B-8E06-16C618634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1883" y="5739317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937AC3-4799-4449-A983-415EF86FBAED}"/>
              </a:ext>
            </a:extLst>
          </p:cNvPr>
          <p:cNvSpPr/>
          <p:nvPr userDrawn="1"/>
        </p:nvSpPr>
        <p:spPr>
          <a:xfrm>
            <a:off x="6512312" y="1256492"/>
            <a:ext cx="5679688" cy="46637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FAF1D9B6-9CDA-5D4B-B96D-2B81B917A2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8963" y="2340176"/>
            <a:ext cx="4553911" cy="3211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.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Name at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 convallis </a:t>
            </a:r>
            <a:r>
              <a:rPr lang="en-US" dirty="0" err="1"/>
              <a:t>tellus</a:t>
            </a:r>
            <a:r>
              <a:rPr lang="en-US" dirty="0"/>
              <a:t> id.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tritigue</a:t>
            </a:r>
            <a:r>
              <a:rPr lang="en-US" dirty="0"/>
              <a:t> magna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gravida.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 </a:t>
            </a:r>
          </a:p>
        </p:txBody>
      </p:sp>
      <p:sp>
        <p:nvSpPr>
          <p:cNvPr id="42" name="Text Placeholder 43">
            <a:extLst>
              <a:ext uri="{FF2B5EF4-FFF2-40B4-BE49-F238E27FC236}">
                <a16:creationId xmlns:a16="http://schemas.microsoft.com/office/drawing/2014/main" id="{989DD62A-E708-4946-BFD0-B9B9DD59F87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8338" y="1653220"/>
            <a:ext cx="4554536" cy="398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333333"/>
                </a:solidFill>
                <a:latin typeface="Lato Black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38FBAB-C186-47D5-83C4-CE574CB2E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4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hart_Explanations_Text_2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0F095E-D656-094F-BEE5-0695640FD3D2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4" name="Parallelogram 21">
            <a:extLst>
              <a:ext uri="{FF2B5EF4-FFF2-40B4-BE49-F238E27FC236}">
                <a16:creationId xmlns:a16="http://schemas.microsoft.com/office/drawing/2014/main" id="{53EF11E1-4592-E048-8FC9-A688C2BF919E}"/>
              </a:ext>
            </a:extLst>
          </p:cNvPr>
          <p:cNvSpPr>
            <a:spLocks/>
          </p:cNvSpPr>
          <p:nvPr userDrawn="1"/>
        </p:nvSpPr>
        <p:spPr>
          <a:xfrm>
            <a:off x="1723806" y="274960"/>
            <a:ext cx="7999983" cy="345486"/>
          </a:xfrm>
          <a:custGeom>
            <a:avLst/>
            <a:gdLst>
              <a:gd name="connsiteX0" fmla="*/ 0 w 8442435"/>
              <a:gd name="connsiteY0" fmla="*/ 1545021 h 1545021"/>
              <a:gd name="connsiteX1" fmla="*/ 563516 w 8442435"/>
              <a:gd name="connsiteY1" fmla="*/ 0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112942 w 8442435"/>
              <a:gd name="connsiteY1" fmla="*/ 1192695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8442435"/>
              <a:gd name="connsiteY0" fmla="*/ 1545021 h 1545021"/>
              <a:gd name="connsiteX1" fmla="*/ 99972 w 8442435"/>
              <a:gd name="connsiteY1" fmla="*/ 1218636 h 1545021"/>
              <a:gd name="connsiteX2" fmla="*/ 8442435 w 8442435"/>
              <a:gd name="connsiteY2" fmla="*/ 0 h 1545021"/>
              <a:gd name="connsiteX3" fmla="*/ 7878919 w 8442435"/>
              <a:gd name="connsiteY3" fmla="*/ 1545021 h 1545021"/>
              <a:gd name="connsiteX4" fmla="*/ 0 w 8442435"/>
              <a:gd name="connsiteY4" fmla="*/ 1545021 h 1545021"/>
              <a:gd name="connsiteX0" fmla="*/ 0 w 7999983"/>
              <a:gd name="connsiteY0" fmla="*/ 345486 h 345486"/>
              <a:gd name="connsiteX1" fmla="*/ 99972 w 7999983"/>
              <a:gd name="connsiteY1" fmla="*/ 19101 h 345486"/>
              <a:gd name="connsiteX2" fmla="*/ 7999983 w 7999983"/>
              <a:gd name="connsiteY2" fmla="*/ 0 h 345486"/>
              <a:gd name="connsiteX3" fmla="*/ 7878919 w 7999983"/>
              <a:gd name="connsiteY3" fmla="*/ 345486 h 345486"/>
              <a:gd name="connsiteX4" fmla="*/ 0 w 7999983"/>
              <a:gd name="connsiteY4" fmla="*/ 345486 h 34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99983" h="345486">
                <a:moveTo>
                  <a:pt x="0" y="345486"/>
                </a:moveTo>
                <a:lnTo>
                  <a:pt x="99972" y="19101"/>
                </a:lnTo>
                <a:lnTo>
                  <a:pt x="7999983" y="0"/>
                </a:lnTo>
                <a:lnTo>
                  <a:pt x="7878919" y="345486"/>
                </a:lnTo>
                <a:lnTo>
                  <a:pt x="0" y="345486"/>
                </a:lnTo>
                <a:close/>
              </a:path>
            </a:pathLst>
          </a:cu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15" name="Parallelogram 22">
            <a:extLst>
              <a:ext uri="{FF2B5EF4-FFF2-40B4-BE49-F238E27FC236}">
                <a16:creationId xmlns:a16="http://schemas.microsoft.com/office/drawing/2014/main" id="{F7F9575D-95C8-5D44-BCF8-DFDCDDE082A9}"/>
              </a:ext>
            </a:extLst>
          </p:cNvPr>
          <p:cNvSpPr>
            <a:spLocks/>
          </p:cNvSpPr>
          <p:nvPr userDrawn="1"/>
        </p:nvSpPr>
        <p:spPr>
          <a:xfrm>
            <a:off x="627960" y="283464"/>
            <a:ext cx="1099344" cy="334988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344" h="334988">
                <a:moveTo>
                  <a:pt x="0" y="334988"/>
                </a:moveTo>
                <a:lnTo>
                  <a:pt x="123504" y="0"/>
                </a:lnTo>
                <a:lnTo>
                  <a:pt x="1099344" y="1079"/>
                </a:lnTo>
                <a:lnTo>
                  <a:pt x="986760" y="334988"/>
                </a:lnTo>
                <a:lnTo>
                  <a:pt x="0" y="3349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68586B1-8567-E14F-8911-BA464942D9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Title chart template bar graph (explained)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DE1DF487-2E59-8649-80A7-74BC355ED7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78" y="857921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71564E51-1866-6844-9176-44D2FD4A44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77" y="1082409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88F597A3-4E08-8B4D-97C7-AEFFB0458C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378" y="2014814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7AC76416-A92E-8A4B-ADD1-3369EC3D2B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7377" y="2239302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0C3DD829-26C7-1C44-B1A8-28233CEBD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884" y="3201285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7D5DE55C-ACBF-B246-9C31-F6DA86DD00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1883" y="3425773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75C12B73-0BD9-7144-BD86-4762E9259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723" y="4358057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B36A5B8D-D963-5C42-84D6-54CA8E3820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9722" y="4582545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1" name="Text Placeholder 25">
            <a:extLst>
              <a:ext uri="{FF2B5EF4-FFF2-40B4-BE49-F238E27FC236}">
                <a16:creationId xmlns:a16="http://schemas.microsoft.com/office/drawing/2014/main" id="{1064A593-3267-4F4A-87CE-D74D7C6F79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1884" y="5514829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49982925-931C-5143-9F38-8AEC68F177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1883" y="5739317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5944C6-CE08-E94C-9B1E-85704FA58D7C}"/>
              </a:ext>
            </a:extLst>
          </p:cNvPr>
          <p:cNvSpPr/>
          <p:nvPr userDrawn="1"/>
        </p:nvSpPr>
        <p:spPr>
          <a:xfrm>
            <a:off x="6512312" y="1256492"/>
            <a:ext cx="5679688" cy="466372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C1A6CA85-3D6D-2D43-B41E-E228C388AF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8963" y="2340176"/>
            <a:ext cx="4553911" cy="32112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.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Name at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convallis convallis </a:t>
            </a:r>
            <a:r>
              <a:rPr lang="en-US" dirty="0" err="1"/>
              <a:t>tellus</a:t>
            </a:r>
            <a:r>
              <a:rPr lang="en-US" dirty="0"/>
              <a:t> id.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tritigue</a:t>
            </a:r>
            <a:r>
              <a:rPr lang="en-US" dirty="0"/>
              <a:t> magna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gravida.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.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 </a:t>
            </a:r>
          </a:p>
        </p:txBody>
      </p:sp>
      <p:sp>
        <p:nvSpPr>
          <p:cNvPr id="42" name="Text Placeholder 43">
            <a:extLst>
              <a:ext uri="{FF2B5EF4-FFF2-40B4-BE49-F238E27FC236}">
                <a16:creationId xmlns:a16="http://schemas.microsoft.com/office/drawing/2014/main" id="{0E4B0FA2-7A63-8549-B6A3-7D06FB538C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18338" y="1653220"/>
            <a:ext cx="4554536" cy="3984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rgbClr val="FF6B00"/>
                </a:solidFill>
                <a:latin typeface="Lato Black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A90429-49C0-C2DA-3078-8976F7F8C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5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har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D7675D-16DF-084B-9D7E-0D47F3FE1C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8978580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rgbClr val="FF6B00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What the viewer needs to know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F31E4E5-DA7B-8844-A786-6F68E1FDC7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4A161-D91D-6C47-B705-16F07538A871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rgbClr val="333333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rgbClr val="333333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7C11DA-C49A-3444-96F1-62A82E33B5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00067" y="335403"/>
            <a:ext cx="2016259" cy="4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95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Section_Title">
    <p:bg>
      <p:bgPr>
        <a:solidFill>
          <a:srgbClr val="CAC4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FC7975A-6B0D-EC46-BDD8-5C03CCD9875C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rgbClr val="333333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rgbClr val="333333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A75630A-7480-4F4A-8581-2DC6F08F62C8}"/>
              </a:ext>
            </a:extLst>
          </p:cNvPr>
          <p:cNvSpPr/>
          <p:nvPr userDrawn="1"/>
        </p:nvSpPr>
        <p:spPr>
          <a:xfrm>
            <a:off x="915203" y="1780676"/>
            <a:ext cx="2852518" cy="505843"/>
          </a:xfrm>
          <a:prstGeom prst="roundRect">
            <a:avLst>
              <a:gd name="adj" fmla="val 50000"/>
            </a:avLst>
          </a:pr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B628E8B-1EE3-B14C-913C-B268A88B71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195" y="1854948"/>
            <a:ext cx="2724699" cy="3654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58A9FE3B-DE47-6147-9287-CC7BB8D8FE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7224" y="892290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D1587E81-E6CE-914E-B5ED-AA9C82B26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7224" y="1134818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B2DDE96B-9CAC-7943-A080-C8E8C9190D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7224" y="2078581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E69C9482-6AD3-3B40-938F-D3EC573C03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7224" y="2321109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AAF643BE-B30A-9B46-B532-B5B9F25A9B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0726" y="4408256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FF738E03-5118-104D-87C9-ADEEE5E7BE3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0726" y="4650784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0" name="Text Placeholder 25">
            <a:extLst>
              <a:ext uri="{FF2B5EF4-FFF2-40B4-BE49-F238E27FC236}">
                <a16:creationId xmlns:a16="http://schemas.microsoft.com/office/drawing/2014/main" id="{BF82018C-9B0C-6B49-92EE-B9A4EFA69A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7224" y="3241187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1" name="Text Placeholder 27">
            <a:extLst>
              <a:ext uri="{FF2B5EF4-FFF2-40B4-BE49-F238E27FC236}">
                <a16:creationId xmlns:a16="http://schemas.microsoft.com/office/drawing/2014/main" id="{C78528F0-C294-D84E-940A-CA4C1C1E0F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57224" y="3483715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4" name="Text Placeholder 25">
            <a:extLst>
              <a:ext uri="{FF2B5EF4-FFF2-40B4-BE49-F238E27FC236}">
                <a16:creationId xmlns:a16="http://schemas.microsoft.com/office/drawing/2014/main" id="{15969E62-B58A-8A42-BBE1-4218797EB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50726" y="5565689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5" name="Text Placeholder 27">
            <a:extLst>
              <a:ext uri="{FF2B5EF4-FFF2-40B4-BE49-F238E27FC236}">
                <a16:creationId xmlns:a16="http://schemas.microsoft.com/office/drawing/2014/main" id="{E6AA4339-9621-DE4D-B9A5-1896F0EDC9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50726" y="5808217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FE191D01-4EF1-DC4A-B7EF-990FF04DFE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72" y="2534072"/>
            <a:ext cx="5637688" cy="3274145"/>
          </a:xfrm>
          <a:prstGeom prst="rect">
            <a:avLst/>
          </a:prstGeom>
        </p:spPr>
        <p:txBody>
          <a:bodyPr/>
          <a:lstStyle>
            <a:lvl1pPr>
              <a:defRPr sz="6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New Section Title Here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63D4433-2275-D040-A562-D7149C499BD0}"/>
              </a:ext>
            </a:extLst>
          </p:cNvPr>
          <p:cNvCxnSpPr>
            <a:cxnSpLocks/>
          </p:cNvCxnSpPr>
          <p:nvPr userDrawn="1"/>
        </p:nvCxnSpPr>
        <p:spPr>
          <a:xfrm>
            <a:off x="6629400" y="1389185"/>
            <a:ext cx="0" cy="4536830"/>
          </a:xfrm>
          <a:prstGeom prst="line">
            <a:avLst/>
          </a:prstGeom>
          <a:ln w="34925" cap="rnd">
            <a:solidFill>
              <a:srgbClr val="FF6B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0A41CC3-18D2-E0FC-92DB-92CDD9F11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00067" y="336104"/>
            <a:ext cx="2016259" cy="4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59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Section_Title"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AABA9E-409E-4140-A812-054D0978C007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9B957D2-9EA0-E940-9AE3-ED6249B89EF0}"/>
              </a:ext>
            </a:extLst>
          </p:cNvPr>
          <p:cNvSpPr/>
          <p:nvPr userDrawn="1"/>
        </p:nvSpPr>
        <p:spPr>
          <a:xfrm>
            <a:off x="915203" y="1780676"/>
            <a:ext cx="2852518" cy="505843"/>
          </a:xfrm>
          <a:prstGeom prst="roundRect">
            <a:avLst>
              <a:gd name="adj" fmla="val 50000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D79338A3-02BF-EF49-BD17-948461DE6C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195" y="1854948"/>
            <a:ext cx="2724699" cy="3654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BA274C29-15D0-E640-AA71-BA3CF270B5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7224" y="892290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0E50344A-4020-4048-9C85-3FCC81AFBB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7224" y="1134818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CE5DC1B1-3EDC-9148-90D0-28B8B08EB7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7224" y="2078581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FECB2F95-686C-C94C-BF23-16432E2EBA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7224" y="2321109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8114C81D-C7E6-4B4D-8B14-5B0C0480B6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0726" y="4408256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9DC6A340-8C3D-5D49-A381-29A0F591FF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0726" y="4650784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900219A4-BAFB-6A4F-93C0-18A715DCB0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7224" y="3241187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2C3D9A1B-61E4-F949-BCCC-49F2FED132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57224" y="3483715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E90E1455-516A-C94A-AAAF-615D1AB9D1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50726" y="5565689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85EB0972-DE88-1B45-BF94-3DB86BF0621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50726" y="5808217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44377C8-71B9-3E46-9E70-8C6417508382}"/>
              </a:ext>
            </a:extLst>
          </p:cNvPr>
          <p:cNvCxnSpPr>
            <a:cxnSpLocks/>
          </p:cNvCxnSpPr>
          <p:nvPr userDrawn="1"/>
        </p:nvCxnSpPr>
        <p:spPr>
          <a:xfrm>
            <a:off x="6629400" y="1389185"/>
            <a:ext cx="0" cy="4536830"/>
          </a:xfrm>
          <a:prstGeom prst="line">
            <a:avLst/>
          </a:prstGeom>
          <a:ln w="34925" cap="rnd">
            <a:solidFill>
              <a:srgbClr val="33333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35094AAA-9C66-5742-B1CF-EA0FFE6D1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72" y="2534072"/>
            <a:ext cx="5165224" cy="3274145"/>
          </a:xfrm>
          <a:prstGeom prst="rect">
            <a:avLst/>
          </a:prstGeom>
        </p:spPr>
        <p:txBody>
          <a:bodyPr/>
          <a:lstStyle>
            <a:lvl1pPr>
              <a:defRPr sz="6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69DD5B-2C82-162C-4938-7617E918D2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91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Section_Title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0F095E-D656-094F-BEE5-0695640FD3D2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B30DC61-7CF0-524A-9D70-DC5A64A97DBE}"/>
              </a:ext>
            </a:extLst>
          </p:cNvPr>
          <p:cNvSpPr/>
          <p:nvPr userDrawn="1"/>
        </p:nvSpPr>
        <p:spPr>
          <a:xfrm>
            <a:off x="915203" y="1780676"/>
            <a:ext cx="2852518" cy="505843"/>
          </a:xfrm>
          <a:prstGeom prst="roundRect">
            <a:avLst>
              <a:gd name="adj" fmla="val 50000"/>
            </a:avLst>
          </a:pr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CEF0FF24-C0A5-A842-9938-CD27F80C92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195" y="1854948"/>
            <a:ext cx="2724699" cy="3654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Lato" panose="020F050202020403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1A976E5E-C359-7E46-9C05-04F24D3402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7224" y="892290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5" name="Text Placeholder 27">
            <a:extLst>
              <a:ext uri="{FF2B5EF4-FFF2-40B4-BE49-F238E27FC236}">
                <a16:creationId xmlns:a16="http://schemas.microsoft.com/office/drawing/2014/main" id="{AF30E202-B7AD-9640-97B0-B00E240EC5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7224" y="1134818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0AFF2EFC-FDEF-E34F-B8AA-0FAFD9E70C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7224" y="2078581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90CBCF61-889A-AA45-B652-772B4EFF87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7224" y="2321109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38" name="Text Placeholder 25">
            <a:extLst>
              <a:ext uri="{FF2B5EF4-FFF2-40B4-BE49-F238E27FC236}">
                <a16:creationId xmlns:a16="http://schemas.microsoft.com/office/drawing/2014/main" id="{6600AC76-A6ED-C24E-B15D-FF804C6D42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0726" y="4408256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39" name="Text Placeholder 27">
            <a:extLst>
              <a:ext uri="{FF2B5EF4-FFF2-40B4-BE49-F238E27FC236}">
                <a16:creationId xmlns:a16="http://schemas.microsoft.com/office/drawing/2014/main" id="{FF87F403-5F89-DD43-BB70-03418AB6B27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0726" y="4650784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3" name="Text Placeholder 25">
            <a:extLst>
              <a:ext uri="{FF2B5EF4-FFF2-40B4-BE49-F238E27FC236}">
                <a16:creationId xmlns:a16="http://schemas.microsoft.com/office/drawing/2014/main" id="{98A53FB1-D48E-0F4B-8C44-B4C2120BF0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7224" y="3241187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4" name="Text Placeholder 27">
            <a:extLst>
              <a:ext uri="{FF2B5EF4-FFF2-40B4-BE49-F238E27FC236}">
                <a16:creationId xmlns:a16="http://schemas.microsoft.com/office/drawing/2014/main" id="{BA5AE8FA-29EE-E94E-8836-94F56EF84B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57224" y="3483715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45" name="Text Placeholder 25">
            <a:extLst>
              <a:ext uri="{FF2B5EF4-FFF2-40B4-BE49-F238E27FC236}">
                <a16:creationId xmlns:a16="http://schemas.microsoft.com/office/drawing/2014/main" id="{275F7CB3-275E-5B40-BA31-A4E2C51CAC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50726" y="5565689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Title of Section</a:t>
            </a:r>
          </a:p>
        </p:txBody>
      </p:sp>
      <p:sp>
        <p:nvSpPr>
          <p:cNvPr id="46" name="Text Placeholder 27">
            <a:extLst>
              <a:ext uri="{FF2B5EF4-FFF2-40B4-BE49-F238E27FC236}">
                <a16:creationId xmlns:a16="http://schemas.microsoft.com/office/drawing/2014/main" id="{5BF093A5-B126-0E4E-B683-EEF38F50CC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50726" y="5808217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098E565-92CA-0749-BCA0-BC955684AEE5}"/>
              </a:ext>
            </a:extLst>
          </p:cNvPr>
          <p:cNvCxnSpPr>
            <a:cxnSpLocks/>
          </p:cNvCxnSpPr>
          <p:nvPr userDrawn="1"/>
        </p:nvCxnSpPr>
        <p:spPr>
          <a:xfrm>
            <a:off x="6629400" y="1389185"/>
            <a:ext cx="0" cy="4536830"/>
          </a:xfrm>
          <a:prstGeom prst="line">
            <a:avLst/>
          </a:prstGeom>
          <a:ln w="34925" cap="rnd">
            <a:solidFill>
              <a:srgbClr val="FF6B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>
            <a:extLst>
              <a:ext uri="{FF2B5EF4-FFF2-40B4-BE49-F238E27FC236}">
                <a16:creationId xmlns:a16="http://schemas.microsoft.com/office/drawing/2014/main" id="{8CE7994F-0200-4142-B43D-2841EBD32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72" y="2534072"/>
            <a:ext cx="5165224" cy="3274145"/>
          </a:xfrm>
          <a:prstGeom prst="rect">
            <a:avLst/>
          </a:prstGeom>
        </p:spPr>
        <p:txBody>
          <a:bodyPr/>
          <a:lstStyle>
            <a:lvl1pPr>
              <a:defRPr sz="68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Section Title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F6F453-74B0-A2CE-5381-A40DFDC1D3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90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27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Chart1"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5D0C434-E248-DD4C-AE29-2A61A2FDF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9027348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What the viewer needs to know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E0CA3A-83BA-3A45-9C9D-0E10255665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78D526-834F-FB43-BF25-58BA59AD65C5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84C9C56-B3F5-F648-876A-A631CAF80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3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hart1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DB7D9A9-F72E-A74D-908E-9F7E9AD97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8917620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rgbClr val="FF6B00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What the viewer needs to know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72C43AD-8E19-3246-B671-12E39716FF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1735B-7028-AE4E-A111-9EF7ED45C337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9D5B69-8723-32A1-7A0C-09FAF3AA5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9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Chart_w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8D657A27-AB01-DE4B-8A40-CBC541A317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32" y="1526388"/>
            <a:ext cx="3650167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333333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561DDF9-53CC-524B-842C-0654D7BA1AF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525" y="1935963"/>
            <a:ext cx="3291404" cy="3728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.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7975A-6B0D-EC46-BDD8-5C03CCD9875C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rgbClr val="333333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rgbClr val="333333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61264FE-23A3-2F45-8B81-464F300E9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3650676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>
                <a:solidFill>
                  <a:srgbClr val="FF6B00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What the viewer needs to know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524B9D-BBED-C6EB-7745-FBB757080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00067" y="335403"/>
            <a:ext cx="2016259" cy="4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4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Chart_w_Text"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AABA9E-409E-4140-A812-054D0978C007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8EEAE654-F163-9A48-9725-48C0DBA201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32" y="1526388"/>
            <a:ext cx="3650167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F06971D-EEE4-EE49-B813-EA8461B1B04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525" y="1935963"/>
            <a:ext cx="3291404" cy="3728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.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B63510B-6C4E-1A44-9D98-DE8CF01EFB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3650676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What the viewer needs to know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B63CEF-8AA0-4AC2-F90F-48172C2EE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0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hart_w_Text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0F095E-D656-094F-BEE5-0695640FD3D2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2E8AE4F9-A022-914B-A58F-A4765B888E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32" y="1526388"/>
            <a:ext cx="3650167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0D0790-F08E-1545-A4CB-419D5B51796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525" y="1935963"/>
            <a:ext cx="3291404" cy="3728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.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F63DAEF-2ADC-A54A-B27C-6B8D590D7B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3650676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>
                <a:solidFill>
                  <a:srgbClr val="FF6B00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What the viewer needs to know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5502E5-FA96-D073-E1CC-02A6583CD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89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2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D24CEBD-255F-3144-94C6-042AE38193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928" y="1569060"/>
            <a:ext cx="5356350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333333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 with Body Text Below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E9B4508E-D731-4940-9FED-F1072908A8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928" y="4065253"/>
            <a:ext cx="10837824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333333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 with Body Text Below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EB0A49F-4DAD-DD4E-94DB-196E000B35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419" y="4473813"/>
            <a:ext cx="10838333" cy="1854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</a:t>
            </a:r>
          </a:p>
          <a:p>
            <a:pPr lvl="0"/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1F57C83-13EE-8041-8CE4-146C4E3CD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420" y="1978634"/>
            <a:ext cx="5356872" cy="17938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</a:t>
            </a:r>
          </a:p>
        </p:txBody>
      </p:sp>
      <p:sp>
        <p:nvSpPr>
          <p:cNvPr id="17" name="Text Placeholder 21">
            <a:extLst>
              <a:ext uri="{FF2B5EF4-FFF2-40B4-BE49-F238E27FC236}">
                <a16:creationId xmlns:a16="http://schemas.microsoft.com/office/drawing/2014/main" id="{75C3C185-3A24-C241-8A2E-5803CA9A6A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4306" y="1569060"/>
            <a:ext cx="5208447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333333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 with Body Text Below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A3390AF-1B82-BD45-935F-C8ECEED7312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3798" y="1978634"/>
            <a:ext cx="5208955" cy="17938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</a:t>
            </a:r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40DBE7D-B401-9A4E-BB50-15B425C129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6246393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rgbClr val="FF6B00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What the viewer needs to know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3EBF4C-2120-7A43-8AC6-90725A5EFE75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rgbClr val="333333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rgbClr val="333333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B1ED6F-BBFB-B745-0A96-04F6DC4836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900067" y="335403"/>
            <a:ext cx="2016259" cy="40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5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_2Column"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7AABA9E-409E-4140-A812-054D0978C007}"/>
              </a:ext>
            </a:extLst>
          </p:cNvPr>
          <p:cNvSpPr txBox="1"/>
          <p:nvPr userDrawn="1"/>
        </p:nvSpPr>
        <p:spPr>
          <a:xfrm>
            <a:off x="11169568" y="6291493"/>
            <a:ext cx="81276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2823113-60A5-9941-B030-6037FF3DB2CF}" type="slidenum">
              <a:rPr lang="en-US" sz="1500" b="0" i="0">
                <a:solidFill>
                  <a:schemeClr val="bg1"/>
                </a:solidFill>
                <a:latin typeface="Lato" panose="020F0502020204030203" pitchFamily="34" charset="77"/>
                <a:ea typeface="Gill Sans Nova Medium" panose="020B0502020204020203" pitchFamily="34" charset="-128"/>
                <a:cs typeface="Gill Sans Nova Medium" panose="020B0502020204020203" pitchFamily="34" charset="-128"/>
              </a:rPr>
              <a:pPr algn="r"/>
              <a:t>‹#›</a:t>
            </a:fld>
            <a:endParaRPr lang="en-US" sz="1500" b="0" i="0" dirty="0">
              <a:solidFill>
                <a:schemeClr val="bg1"/>
              </a:solidFill>
              <a:latin typeface="Lato" panose="020F0502020204030203" pitchFamily="34" charset="77"/>
              <a:ea typeface="Gill Sans Nova Medium" panose="020B0502020204020203" pitchFamily="34" charset="-128"/>
              <a:cs typeface="Gill Sans Nova Medium" panose="020B0502020204020203" pitchFamily="34" charset="-128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C88FAFD0-C28E-4A42-B542-8B8CB0DA86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4928" y="1569060"/>
            <a:ext cx="5356350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 with Body Text Below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95CA50DA-5209-ED4A-AE36-79B5862E2A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4928" y="4065253"/>
            <a:ext cx="10837824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 with Body Text Below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3638CAD-692F-6347-9CDE-098C6C0707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4419" y="4473813"/>
            <a:ext cx="10838333" cy="1854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</a:t>
            </a:r>
          </a:p>
          <a:p>
            <a:pPr lvl="0"/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3EBFC96-0014-A343-90D1-5F37ADBB08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420" y="1978634"/>
            <a:ext cx="5356872" cy="17938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A5BEACD9-EF2E-B047-AEEE-524EF2C525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4306" y="1569060"/>
            <a:ext cx="5208447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Lato" panose="020F050202020403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/>
              <a:t>Subhead goes Here with Body Text Below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EE4A56-4CD9-1B49-AB48-F7441E9DBE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63798" y="1978634"/>
            <a:ext cx="5208955" cy="179387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arum.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41F4ABE9-D0C1-694F-B56E-A71CF25D70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6246393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000" b="1" i="0">
                <a:solidFill>
                  <a:schemeClr val="bg1"/>
                </a:solidFill>
                <a:latin typeface="Lato Black" panose="020F0502020204030203" pitchFamily="34" charset="77"/>
              </a:defRPr>
            </a:lvl1pPr>
          </a:lstStyle>
          <a:p>
            <a:r>
              <a:rPr lang="en-US" dirty="0"/>
              <a:t>What the viewer needs to know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00BBF-143E-4260-BE9A-E6F1BAC993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001022" y="360743"/>
            <a:ext cx="1840523" cy="36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6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tree, person, ground&#10;&#10;Description automatically generated">
            <a:extLst>
              <a:ext uri="{FF2B5EF4-FFF2-40B4-BE49-F238E27FC236}">
                <a16:creationId xmlns:a16="http://schemas.microsoft.com/office/drawing/2014/main" id="{1916F59E-64CE-854A-A50A-A433439891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695" t="16341" r="6750" b="891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654E2F-0D1A-1C46-A5C8-9F73C9923DF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86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857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8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05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705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727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2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601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6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F90375-1E68-8D45-9657-7A5EF14EFD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841925" y="3177748"/>
            <a:ext cx="2508150" cy="5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6893E024-199D-904B-BB09-762FBF783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7301" y="2352421"/>
            <a:ext cx="7574280" cy="2085467"/>
          </a:xfrm>
          <a:prstGeom prst="rect">
            <a:avLst/>
          </a:prstGeom>
        </p:spPr>
        <p:txBody>
          <a:bodyPr/>
          <a:lstStyle>
            <a:lvl1pPr>
              <a:defRPr sz="7500" b="1">
                <a:solidFill>
                  <a:schemeClr val="bg1">
                    <a:alpha val="5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dirty="0">
                <a:latin typeface="Lato Black" panose="020F0A02020204030203" pitchFamily="34" charset="0"/>
              </a:rPr>
              <a:t>Presentation Headline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595CBD16-EC3F-F944-A2BA-E046E6209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1905" y="4875317"/>
            <a:ext cx="3502415" cy="1000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 i="0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US" dirty="0">
                <a:latin typeface="Lato" panose="020F0502020204030203" pitchFamily="34" charset="0"/>
              </a:rPr>
              <a:t>Subheading with multiple lines of text go here</a:t>
            </a:r>
          </a:p>
        </p:txBody>
      </p:sp>
    </p:spTree>
    <p:extLst>
      <p:ext uri="{BB962C8B-B14F-4D97-AF65-F5344CB8AC3E}">
        <p14:creationId xmlns:p14="http://schemas.microsoft.com/office/powerpoint/2010/main" val="55020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3316-4840-A94D-9591-347CDEA1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ato Black" panose="020F0A02020204030203" pitchFamily="34" charset="0"/>
              </a:rPr>
              <a:t>Template </a:t>
            </a:r>
            <a:r>
              <a:rPr lang="en-US" sz="3000" dirty="0">
                <a:latin typeface="Lato Black" panose="020F0A02020204030203" pitchFamily="34" charset="0"/>
              </a:rPr>
              <a:t>team structure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A438D2-BC98-B141-A7E8-1D2183B4F9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514BBDC-D988-6B49-A78E-0E5F0624D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057195"/>
              </p:ext>
            </p:extLst>
          </p:nvPr>
        </p:nvGraphicFramePr>
        <p:xfrm>
          <a:off x="2248324" y="1867351"/>
          <a:ext cx="9294320" cy="4484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136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2">
            <a:extLst>
              <a:ext uri="{FF2B5EF4-FFF2-40B4-BE49-F238E27FC236}">
                <a16:creationId xmlns:a16="http://schemas.microsoft.com/office/drawing/2014/main" id="{88B37C4D-62FD-954D-A906-C538870784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4195" y="1854948"/>
            <a:ext cx="2724699" cy="36544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Gill Sans MT" panose="020B050202010402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>
                <a:latin typeface="Lato Black" panose="020F0A02020204030203" pitchFamily="34" charset="0"/>
              </a:rPr>
              <a:t>Title of Presentation</a:t>
            </a:r>
          </a:p>
        </p:txBody>
      </p:sp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DC5E9187-BD09-7848-82C8-EE4DEE2C6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7224" y="892290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latin typeface="Lato" panose="020F0502020204030203" pitchFamily="34" charset="0"/>
              </a:rPr>
              <a:t>Title of Section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E3EBB42A-4CB4-464A-BBA4-BF734B02C2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7224" y="1134818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>
                <a:latin typeface="Lato Light" panose="020F0302020204030203" pitchFamily="34" charset="0"/>
              </a:rPr>
              <a:t>Consectetur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adipiscing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elit</a:t>
            </a:r>
            <a:r>
              <a:rPr lang="en-US" dirty="0">
                <a:latin typeface="Lato Light" panose="020F0302020204030203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</a:rPr>
              <a:t>sed</a:t>
            </a:r>
            <a:r>
              <a:rPr lang="en-US" dirty="0">
                <a:latin typeface="Lato Light" panose="020F0302020204030203" pitchFamily="34" charset="0"/>
              </a:rPr>
              <a:t> do </a:t>
            </a:r>
            <a:r>
              <a:rPr lang="en-US" dirty="0" err="1">
                <a:latin typeface="Lato Light" panose="020F0302020204030203" pitchFamily="34" charset="0"/>
              </a:rPr>
              <a:t>eiusmod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tempor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indcididunt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ut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labore</a:t>
            </a:r>
            <a:r>
              <a:rPr lang="en-US" dirty="0">
                <a:latin typeface="Lato Light" panose="020F0302020204030203" pitchFamily="34" charset="0"/>
              </a:rPr>
              <a:t> et dolore magna </a:t>
            </a:r>
            <a:r>
              <a:rPr lang="en-US" dirty="0" err="1">
                <a:latin typeface="Lato Light" panose="020F0302020204030203" pitchFamily="34" charset="0"/>
              </a:rPr>
              <a:t>aliqua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pretium</a:t>
            </a:r>
            <a:r>
              <a:rPr lang="en-US" dirty="0">
                <a:latin typeface="Lato Light" panose="020F0302020204030203" pitchFamily="34" charset="0"/>
              </a:rPr>
              <a:t>.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72B05853-F10C-844F-AF7E-6182AFAA17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7224" y="2078581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latin typeface="Lato" panose="020F0502020204030203" pitchFamily="34" charset="0"/>
              </a:rPr>
              <a:t>Title of Section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0CEFB209-4A3F-EB44-8972-413B6C4381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7224" y="2321109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>
                <a:latin typeface="Lato Light" panose="020F0302020204030203" pitchFamily="34" charset="0"/>
              </a:rPr>
              <a:t>Consectetur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adipiscing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elit</a:t>
            </a:r>
            <a:r>
              <a:rPr lang="en-US" dirty="0">
                <a:latin typeface="Lato Light" panose="020F0302020204030203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</a:rPr>
              <a:t>sed</a:t>
            </a:r>
            <a:r>
              <a:rPr lang="en-US" dirty="0">
                <a:latin typeface="Lato Light" panose="020F0302020204030203" pitchFamily="34" charset="0"/>
              </a:rPr>
              <a:t> do </a:t>
            </a:r>
            <a:r>
              <a:rPr lang="en-US" dirty="0" err="1">
                <a:latin typeface="Lato Light" panose="020F0302020204030203" pitchFamily="34" charset="0"/>
              </a:rPr>
              <a:t>eiusmod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tempor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indcididunt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ut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labore</a:t>
            </a:r>
            <a:r>
              <a:rPr lang="en-US" dirty="0">
                <a:latin typeface="Lato Light" panose="020F0302020204030203" pitchFamily="34" charset="0"/>
              </a:rPr>
              <a:t> et dolore magna </a:t>
            </a:r>
            <a:r>
              <a:rPr lang="en-US" dirty="0" err="1">
                <a:latin typeface="Lato Light" panose="020F0302020204030203" pitchFamily="34" charset="0"/>
              </a:rPr>
              <a:t>aliqua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pretium</a:t>
            </a:r>
            <a:r>
              <a:rPr lang="en-US" dirty="0">
                <a:latin typeface="Lato Light" panose="020F0302020204030203" pitchFamily="34" charset="0"/>
              </a:rPr>
              <a:t>.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46CA8699-5BA2-6F4C-ADC7-E0CB5998ED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0726" y="4408256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latin typeface="Lato" panose="020F0502020204030203" pitchFamily="34" charset="0"/>
              </a:rPr>
              <a:t>Title of Section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8D784757-5521-2A40-90F5-9602574CA9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0726" y="4650784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>
                <a:latin typeface="Lato Light" panose="020F0302020204030203" pitchFamily="34" charset="0"/>
              </a:rPr>
              <a:t>Consectetur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adipiscing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elit</a:t>
            </a:r>
            <a:r>
              <a:rPr lang="en-US" dirty="0">
                <a:latin typeface="Lato Light" panose="020F0302020204030203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</a:rPr>
              <a:t>sed</a:t>
            </a:r>
            <a:r>
              <a:rPr lang="en-US" dirty="0">
                <a:latin typeface="Lato Light" panose="020F0302020204030203" pitchFamily="34" charset="0"/>
              </a:rPr>
              <a:t> do </a:t>
            </a:r>
            <a:r>
              <a:rPr lang="en-US" dirty="0" err="1">
                <a:latin typeface="Lato Light" panose="020F0302020204030203" pitchFamily="34" charset="0"/>
              </a:rPr>
              <a:t>eiusmod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tempor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indcididunt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ut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labore</a:t>
            </a:r>
            <a:r>
              <a:rPr lang="en-US" dirty="0">
                <a:latin typeface="Lato Light" panose="020F0302020204030203" pitchFamily="34" charset="0"/>
              </a:rPr>
              <a:t> et dolore magna </a:t>
            </a:r>
            <a:r>
              <a:rPr lang="en-US" dirty="0" err="1">
                <a:latin typeface="Lato Light" panose="020F0302020204030203" pitchFamily="34" charset="0"/>
              </a:rPr>
              <a:t>aliqua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pretium</a:t>
            </a:r>
            <a:r>
              <a:rPr lang="en-US" dirty="0">
                <a:latin typeface="Lato Light" panose="020F0302020204030203" pitchFamily="34" charset="0"/>
              </a:rPr>
              <a:t>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518470A2-5350-6C47-A67D-627A7408EF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7224" y="3241187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latin typeface="Lato" panose="020F0502020204030203" pitchFamily="34" charset="0"/>
              </a:rPr>
              <a:t>Title of Section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65CC849B-3014-2B49-8440-4BD43372F47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57224" y="3483715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>
                <a:latin typeface="Lato Light" panose="020F0302020204030203" pitchFamily="34" charset="0"/>
              </a:rPr>
              <a:t>Consectetur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adipiscing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elit</a:t>
            </a:r>
            <a:r>
              <a:rPr lang="en-US" dirty="0">
                <a:latin typeface="Lato Light" panose="020F0302020204030203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</a:rPr>
              <a:t>sed</a:t>
            </a:r>
            <a:r>
              <a:rPr lang="en-US" dirty="0">
                <a:latin typeface="Lato Light" panose="020F0302020204030203" pitchFamily="34" charset="0"/>
              </a:rPr>
              <a:t> do </a:t>
            </a:r>
            <a:r>
              <a:rPr lang="en-US" dirty="0" err="1">
                <a:latin typeface="Lato Light" panose="020F0302020204030203" pitchFamily="34" charset="0"/>
              </a:rPr>
              <a:t>eiusmod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tempor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indcididunt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ut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labore</a:t>
            </a:r>
            <a:r>
              <a:rPr lang="en-US" dirty="0">
                <a:latin typeface="Lato Light" panose="020F0302020204030203" pitchFamily="34" charset="0"/>
              </a:rPr>
              <a:t> et dolore magna </a:t>
            </a:r>
            <a:r>
              <a:rPr lang="en-US" dirty="0" err="1">
                <a:latin typeface="Lato Light" panose="020F0302020204030203" pitchFamily="34" charset="0"/>
              </a:rPr>
              <a:t>aliqua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pretium</a:t>
            </a:r>
            <a:r>
              <a:rPr lang="en-US" dirty="0">
                <a:latin typeface="Lato Light" panose="020F0302020204030203" pitchFamily="34" charset="0"/>
              </a:rPr>
              <a:t>.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52368FC4-E3BC-8948-B36D-AF6F3D5DE4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50726" y="5565689"/>
            <a:ext cx="4110544" cy="252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solidFill>
                  <a:schemeClr val="bg1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latin typeface="Lato" panose="020F0502020204030203" pitchFamily="34" charset="0"/>
              </a:rPr>
              <a:t>Title of Section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5D9A3BE9-8B10-4541-BB5D-8EA69523D3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50726" y="5808217"/>
            <a:ext cx="3903304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>
                <a:latin typeface="Lato Light" panose="020F0302020204030203" pitchFamily="34" charset="0"/>
              </a:rPr>
              <a:t>Consectetur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adipiscing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elit</a:t>
            </a:r>
            <a:r>
              <a:rPr lang="en-US" dirty="0">
                <a:latin typeface="Lato Light" panose="020F0302020204030203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</a:rPr>
              <a:t>sed</a:t>
            </a:r>
            <a:r>
              <a:rPr lang="en-US" dirty="0">
                <a:latin typeface="Lato Light" panose="020F0302020204030203" pitchFamily="34" charset="0"/>
              </a:rPr>
              <a:t> do </a:t>
            </a:r>
            <a:r>
              <a:rPr lang="en-US" dirty="0" err="1">
                <a:latin typeface="Lato Light" panose="020F0302020204030203" pitchFamily="34" charset="0"/>
              </a:rPr>
              <a:t>eiusmod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tempor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indcididunt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ut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labore</a:t>
            </a:r>
            <a:r>
              <a:rPr lang="en-US" dirty="0">
                <a:latin typeface="Lato Light" panose="020F0302020204030203" pitchFamily="34" charset="0"/>
              </a:rPr>
              <a:t> et dolore magna </a:t>
            </a:r>
            <a:r>
              <a:rPr lang="en-US" dirty="0" err="1">
                <a:latin typeface="Lato Light" panose="020F0302020204030203" pitchFamily="34" charset="0"/>
              </a:rPr>
              <a:t>aliqua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pretium</a:t>
            </a:r>
            <a:r>
              <a:rPr lang="en-US" dirty="0">
                <a:latin typeface="Lato Light" panose="020F0302020204030203" pitchFamily="34" charset="0"/>
              </a:rPr>
              <a:t>.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A053003F-4508-B446-83A8-2D0F3E9F1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4472" y="2534072"/>
            <a:ext cx="5555368" cy="3274145"/>
          </a:xfrm>
          <a:prstGeom prst="rect">
            <a:avLst/>
          </a:prstGeom>
        </p:spPr>
        <p:txBody>
          <a:bodyPr/>
          <a:lstStyle>
            <a:lvl1pPr>
              <a:defRPr sz="6800" b="1" i="0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6000" dirty="0">
                <a:latin typeface="Lato Black" panose="020F0A02020204030203" pitchFamily="34" charset="0"/>
              </a:rPr>
              <a:t>New Section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58788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AD06F6-11DA-264A-99B8-3E6DD44899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8509579"/>
              </p:ext>
            </p:extLst>
          </p:nvPr>
        </p:nvGraphicFramePr>
        <p:xfrm>
          <a:off x="472702" y="1411506"/>
          <a:ext cx="7041463" cy="541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39A33F6-0F86-7743-9BEF-033AEE71C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0432219"/>
              </p:ext>
            </p:extLst>
          </p:nvPr>
        </p:nvGraphicFramePr>
        <p:xfrm>
          <a:off x="6292635" y="1325055"/>
          <a:ext cx="4076337" cy="5412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AAFC829B-8198-8A4F-9755-5F000C157F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8978580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dirty="0">
                <a:solidFill>
                  <a:srgbClr val="333333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dirty="0">
                <a:latin typeface="Lato Black" panose="020F0A02020204030203" pitchFamily="34" charset="0"/>
              </a:rPr>
              <a:t>needs to know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D54C8C2-9ECD-3A4A-8569-93A65F1216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</p:spTree>
    <p:extLst>
      <p:ext uri="{BB962C8B-B14F-4D97-AF65-F5344CB8AC3E}">
        <p14:creationId xmlns:p14="http://schemas.microsoft.com/office/powerpoint/2010/main" val="3727393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9402C2-A4F0-0742-89F2-61457B6FA6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8709666"/>
              </p:ext>
            </p:extLst>
          </p:nvPr>
        </p:nvGraphicFramePr>
        <p:xfrm>
          <a:off x="2311400" y="-366196"/>
          <a:ext cx="9147647" cy="703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2641868F-8A4A-4740-8271-C8FCE84683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32" y="1526388"/>
            <a:ext cx="3650167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333333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latin typeface="Lato" panose="020F0502020204030203" pitchFamily="34" charset="0"/>
              </a:rPr>
              <a:t>Subhead goes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745BBA2-75DC-2040-A1B2-B02535F841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525" y="1935963"/>
            <a:ext cx="3291404" cy="3728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.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98B014A-8AD5-4A43-BFC6-62E189BF5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3650676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dirty="0">
                <a:solidFill>
                  <a:srgbClr val="333333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dirty="0">
                <a:latin typeface="Lato Black" panose="020F0A02020204030203" pitchFamily="34" charset="0"/>
              </a:rPr>
              <a:t>needs to know</a:t>
            </a:r>
          </a:p>
        </p:txBody>
      </p:sp>
    </p:spTree>
    <p:extLst>
      <p:ext uri="{BB962C8B-B14F-4D97-AF65-F5344CB8AC3E}">
        <p14:creationId xmlns:p14="http://schemas.microsoft.com/office/powerpoint/2010/main" val="268702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7040C9C-E1F0-8942-9D07-840BEEEB0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0482248"/>
              </p:ext>
            </p:extLst>
          </p:nvPr>
        </p:nvGraphicFramePr>
        <p:xfrm>
          <a:off x="0" y="800100"/>
          <a:ext cx="12192000" cy="577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1DC5C60-A293-E64C-AE3D-37CB753B7EEA}"/>
              </a:ext>
            </a:extLst>
          </p:cNvPr>
          <p:cNvSpPr txBox="1"/>
          <p:nvPr/>
        </p:nvSpPr>
        <p:spPr>
          <a:xfrm>
            <a:off x="629674" y="2000638"/>
            <a:ext cx="667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Lato" panose="020F05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Graph Title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0EEAA162-EA92-C140-BD5C-C4507F54C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8978580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dirty="0">
                <a:solidFill>
                  <a:srgbClr val="333333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dirty="0">
                <a:latin typeface="Lato Black" panose="020F0A02020204030203" pitchFamily="34" charset="0"/>
              </a:rPr>
              <a:t>needs to know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9128FF-9A17-E648-AEFD-B9F53704766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</p:spTree>
    <p:extLst>
      <p:ext uri="{BB962C8B-B14F-4D97-AF65-F5344CB8AC3E}">
        <p14:creationId xmlns:p14="http://schemas.microsoft.com/office/powerpoint/2010/main" val="620111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8B1E01-E412-5A4E-A2B2-412C2E78D226}"/>
              </a:ext>
            </a:extLst>
          </p:cNvPr>
          <p:cNvSpPr txBox="1"/>
          <p:nvPr/>
        </p:nvSpPr>
        <p:spPr>
          <a:xfrm>
            <a:off x="629674" y="2000638"/>
            <a:ext cx="789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Lato" panose="020F05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Graph 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F41D97F-2D95-B34E-A4AF-0A54792545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8978580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dirty="0">
                <a:solidFill>
                  <a:srgbClr val="333333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dirty="0">
                <a:latin typeface="Lato Black" panose="020F0A02020204030203" pitchFamily="34" charset="0"/>
              </a:rPr>
              <a:t>needs to know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DB1F23-5931-7648-B9B0-D9A150B352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DA793CC-D4D4-7D4E-86FD-F9388EA19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0893877"/>
              </p:ext>
            </p:extLst>
          </p:nvPr>
        </p:nvGraphicFramePr>
        <p:xfrm>
          <a:off x="1160842" y="2387600"/>
          <a:ext cx="9443658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6890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61F8E9-10D0-9D4A-913F-2DC0C36B443A}"/>
              </a:ext>
            </a:extLst>
          </p:cNvPr>
          <p:cNvSpPr txBox="1"/>
          <p:nvPr/>
        </p:nvSpPr>
        <p:spPr>
          <a:xfrm>
            <a:off x="629674" y="2000638"/>
            <a:ext cx="789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Lato" panose="020F05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Graph 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6DE487C-BDDE-E44E-B8DF-DDFB8198D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8978580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dirty="0">
                <a:solidFill>
                  <a:srgbClr val="333333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dirty="0">
                <a:latin typeface="Lato Black" panose="020F0A02020204030203" pitchFamily="34" charset="0"/>
              </a:rPr>
              <a:t>needs to know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9533F03-7917-264F-8DDE-870BB9AE2C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8FC509-3387-654A-8722-4FFC5692B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6877789"/>
              </p:ext>
            </p:extLst>
          </p:nvPr>
        </p:nvGraphicFramePr>
        <p:xfrm>
          <a:off x="752102" y="2476500"/>
          <a:ext cx="9712698" cy="424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9079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7122291-E2F4-8644-8895-5D265A332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2932356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FC72D6A-5AD5-5E40-AE7A-7F7C6DAD7D5D}"/>
              </a:ext>
            </a:extLst>
          </p:cNvPr>
          <p:cNvSpPr txBox="1"/>
          <p:nvPr/>
        </p:nvSpPr>
        <p:spPr>
          <a:xfrm>
            <a:off x="629674" y="2000638"/>
            <a:ext cx="789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Lato" panose="020F05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Graph 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2DEBC5-D92B-D243-B2FF-3A0CE1E45D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8978580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dirty="0">
                <a:solidFill>
                  <a:srgbClr val="333333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dirty="0">
                <a:latin typeface="Lato Black" panose="020F0A02020204030203" pitchFamily="34" charset="0"/>
              </a:rPr>
              <a:t>needs to know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2DB7F-4122-7749-920F-C835A46271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</p:spTree>
    <p:extLst>
      <p:ext uri="{BB962C8B-B14F-4D97-AF65-F5344CB8AC3E}">
        <p14:creationId xmlns:p14="http://schemas.microsoft.com/office/powerpoint/2010/main" val="306926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C0FBD9C-2495-6647-AB2F-E885F1ED4921}"/>
              </a:ext>
            </a:extLst>
          </p:cNvPr>
          <p:cNvSpPr txBox="1">
            <a:spLocks/>
          </p:cNvSpPr>
          <p:nvPr/>
        </p:nvSpPr>
        <p:spPr>
          <a:xfrm>
            <a:off x="7018963" y="2340176"/>
            <a:ext cx="4553911" cy="32112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333"/>
                </a:solidFill>
                <a:latin typeface="Gill Sans Nova Light" panose="020B040202020402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Lato Light" panose="020F0302020204030203" pitchFamily="34" charset="0"/>
              </a:rPr>
              <a:t>Lorem ipsum dolor sit </a:t>
            </a:r>
            <a:r>
              <a:rPr lang="en-US" sz="1600" dirty="0" err="1">
                <a:latin typeface="Lato Light" panose="020F0302020204030203" pitchFamily="34" charset="0"/>
              </a:rPr>
              <a:t>amet</a:t>
            </a:r>
            <a:r>
              <a:rPr lang="en-US" sz="1600" dirty="0">
                <a:latin typeface="Lato Light" panose="020F0302020204030203" pitchFamily="34" charset="0"/>
              </a:rPr>
              <a:t>, </a:t>
            </a:r>
            <a:r>
              <a:rPr lang="en-US" sz="1600" dirty="0" err="1">
                <a:latin typeface="Lato Light" panose="020F0302020204030203" pitchFamily="34" charset="0"/>
              </a:rPr>
              <a:t>consectetur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adipiscing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elit</a:t>
            </a:r>
            <a:r>
              <a:rPr lang="en-US" sz="1600" dirty="0">
                <a:latin typeface="Lato Light" panose="020F0302020204030203" pitchFamily="34" charset="0"/>
              </a:rPr>
              <a:t>, sed do </a:t>
            </a:r>
            <a:r>
              <a:rPr lang="en-US" sz="1600" dirty="0" err="1">
                <a:latin typeface="Lato Light" panose="020F0302020204030203" pitchFamily="34" charset="0"/>
              </a:rPr>
              <a:t>eiusmod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tempor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incididunt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ut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labore</a:t>
            </a:r>
            <a:r>
              <a:rPr lang="en-US" sz="1600" dirty="0">
                <a:latin typeface="Lato Light" panose="020F0302020204030203" pitchFamily="34" charset="0"/>
              </a:rPr>
              <a:t> et dolore magna </a:t>
            </a:r>
            <a:r>
              <a:rPr lang="en-US" sz="1600" dirty="0" err="1">
                <a:latin typeface="Lato Light" panose="020F0302020204030203" pitchFamily="34" charset="0"/>
              </a:rPr>
              <a:t>aliqua</a:t>
            </a:r>
            <a:r>
              <a:rPr lang="en-US" sz="1600" dirty="0">
                <a:latin typeface="Lato Light" panose="020F0302020204030203" pitchFamily="34" charset="0"/>
              </a:rPr>
              <a:t>. Sed </a:t>
            </a:r>
            <a:r>
              <a:rPr lang="en-US" sz="1600" dirty="0" err="1">
                <a:latin typeface="Lato Light" panose="020F0302020204030203" pitchFamily="34" charset="0"/>
              </a:rPr>
              <a:t>odio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morbi</a:t>
            </a:r>
            <a:r>
              <a:rPr lang="en-US" sz="1600" dirty="0">
                <a:latin typeface="Lato Light" panose="020F0302020204030203" pitchFamily="34" charset="0"/>
              </a:rPr>
              <a:t>. Et </a:t>
            </a:r>
            <a:r>
              <a:rPr lang="en-US" sz="1600" dirty="0" err="1">
                <a:latin typeface="Lato Light" panose="020F0302020204030203" pitchFamily="34" charset="0"/>
              </a:rPr>
              <a:t>malesuada</a:t>
            </a:r>
            <a:r>
              <a:rPr lang="en-US" sz="1600" dirty="0">
                <a:latin typeface="Lato Light" panose="020F0302020204030203" pitchFamily="34" charset="0"/>
              </a:rPr>
              <a:t> fames ac </a:t>
            </a:r>
            <a:r>
              <a:rPr lang="en-US" sz="1600" dirty="0" err="1">
                <a:latin typeface="Lato Light" panose="020F0302020204030203" pitchFamily="34" charset="0"/>
              </a:rPr>
              <a:t>turpis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egestas</a:t>
            </a:r>
            <a:r>
              <a:rPr lang="en-US" sz="1600" dirty="0">
                <a:latin typeface="Lato Light" panose="020F0302020204030203" pitchFamily="34" charset="0"/>
              </a:rPr>
              <a:t>. Name at </a:t>
            </a:r>
            <a:r>
              <a:rPr lang="en-US" sz="1600" dirty="0" err="1">
                <a:latin typeface="Lato Light" panose="020F0302020204030203" pitchFamily="34" charset="0"/>
              </a:rPr>
              <a:t>lectus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urna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duis</a:t>
            </a:r>
            <a:r>
              <a:rPr lang="en-US" sz="1600" dirty="0">
                <a:latin typeface="Lato Light" panose="020F0302020204030203" pitchFamily="34" charset="0"/>
              </a:rPr>
              <a:t> convallis </a:t>
            </a:r>
            <a:r>
              <a:rPr lang="en-US" sz="1600" dirty="0" err="1">
                <a:latin typeface="Lato Light" panose="020F0302020204030203" pitchFamily="34" charset="0"/>
              </a:rPr>
              <a:t>convallis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tellus</a:t>
            </a:r>
            <a:r>
              <a:rPr lang="en-US" sz="1600" dirty="0">
                <a:latin typeface="Lato Light" panose="020F0302020204030203" pitchFamily="34" charset="0"/>
              </a:rPr>
              <a:t> id. </a:t>
            </a:r>
            <a:r>
              <a:rPr lang="en-US" sz="1600" dirty="0" err="1">
                <a:latin typeface="Lato Light" panose="020F0302020204030203" pitchFamily="34" charset="0"/>
              </a:rPr>
              <a:t>Praesent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tritigue</a:t>
            </a:r>
            <a:r>
              <a:rPr lang="en-US" sz="1600" dirty="0">
                <a:latin typeface="Lato Light" panose="020F0302020204030203" pitchFamily="34" charset="0"/>
              </a:rPr>
              <a:t> magna sit </a:t>
            </a:r>
            <a:r>
              <a:rPr lang="en-US" sz="1600" dirty="0" err="1">
                <a:latin typeface="Lato Light" panose="020F0302020204030203" pitchFamily="34" charset="0"/>
              </a:rPr>
              <a:t>amet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purus</a:t>
            </a:r>
            <a:r>
              <a:rPr lang="en-US" sz="1600" dirty="0">
                <a:latin typeface="Lato Light" panose="020F0302020204030203" pitchFamily="34" charset="0"/>
              </a:rPr>
              <a:t> gravida. </a:t>
            </a:r>
            <a:r>
              <a:rPr lang="en-US" sz="1600" dirty="0" err="1">
                <a:latin typeface="Lato Light" panose="020F0302020204030203" pitchFamily="34" charset="0"/>
              </a:rPr>
              <a:t>Commodo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odio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aenean</a:t>
            </a:r>
            <a:r>
              <a:rPr lang="en-US" sz="1600" dirty="0">
                <a:latin typeface="Lato Light" panose="020F0302020204030203" pitchFamily="34" charset="0"/>
              </a:rPr>
              <a:t> sed </a:t>
            </a:r>
            <a:r>
              <a:rPr lang="en-US" sz="1600" dirty="0" err="1">
                <a:latin typeface="Lato Light" panose="020F0302020204030203" pitchFamily="34" charset="0"/>
              </a:rPr>
              <a:t>adipiscing</a:t>
            </a:r>
            <a:r>
              <a:rPr lang="en-US" sz="1600" dirty="0">
                <a:latin typeface="Lato Light" panose="020F0302020204030203" pitchFamily="34" charset="0"/>
              </a:rPr>
              <a:t> diam </a:t>
            </a:r>
            <a:r>
              <a:rPr lang="en-US" sz="1600" dirty="0" err="1">
                <a:latin typeface="Lato Light" panose="020F0302020204030203" pitchFamily="34" charset="0"/>
              </a:rPr>
              <a:t>donec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adipiscing</a:t>
            </a:r>
            <a:r>
              <a:rPr lang="en-US" sz="1600" dirty="0">
                <a:latin typeface="Lato Light" panose="020F0302020204030203" pitchFamily="34" charset="0"/>
              </a:rPr>
              <a:t>. Et </a:t>
            </a:r>
            <a:r>
              <a:rPr lang="en-US" sz="1600" dirty="0" err="1">
                <a:latin typeface="Lato Light" panose="020F0302020204030203" pitchFamily="34" charset="0"/>
              </a:rPr>
              <a:t>malesuada</a:t>
            </a:r>
            <a:r>
              <a:rPr lang="en-US" sz="1600" dirty="0">
                <a:latin typeface="Lato Light" panose="020F0302020204030203" pitchFamily="34" charset="0"/>
              </a:rPr>
              <a:t> fames ac </a:t>
            </a:r>
            <a:r>
              <a:rPr lang="en-US" sz="1600" dirty="0" err="1">
                <a:latin typeface="Lato Light" panose="020F0302020204030203" pitchFamily="34" charset="0"/>
              </a:rPr>
              <a:t>turpis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egestas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tellus</a:t>
            </a:r>
            <a:r>
              <a:rPr lang="en-US" sz="1600" dirty="0">
                <a:latin typeface="Lato Light" panose="020F0302020204030203" pitchFamily="34" charset="0"/>
              </a:rPr>
              <a:t> </a:t>
            </a:r>
            <a:r>
              <a:rPr lang="en-US" sz="1600" dirty="0" err="1">
                <a:latin typeface="Lato Light" panose="020F0302020204030203" pitchFamily="34" charset="0"/>
              </a:rPr>
              <a:t>incididunt</a:t>
            </a:r>
            <a:r>
              <a:rPr lang="en-US" sz="1600" dirty="0">
                <a:latin typeface="Lato Light" panose="020F0302020204030203" pitchFamily="34" charset="0"/>
              </a:rPr>
              <a:t>. </a:t>
            </a:r>
          </a:p>
        </p:txBody>
      </p:sp>
      <p:sp>
        <p:nvSpPr>
          <p:cNvPr id="16" name="Text Placeholder 43">
            <a:extLst>
              <a:ext uri="{FF2B5EF4-FFF2-40B4-BE49-F238E27FC236}">
                <a16:creationId xmlns:a16="http://schemas.microsoft.com/office/drawing/2014/main" id="{D2F3CA49-6E16-1049-B6F6-171C1B441063}"/>
              </a:ext>
            </a:extLst>
          </p:cNvPr>
          <p:cNvSpPr txBox="1">
            <a:spLocks/>
          </p:cNvSpPr>
          <p:nvPr/>
        </p:nvSpPr>
        <p:spPr>
          <a:xfrm>
            <a:off x="7018338" y="1653220"/>
            <a:ext cx="4554536" cy="3984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FF6B00"/>
                </a:solidFill>
                <a:latin typeface="Gill Sans Nova SemiBold" panose="020B0502020204020203" pitchFamily="34" charset="-128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770C06FC-ECA2-8549-8724-5C30652C14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78" y="857921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solidFill>
                  <a:srgbClr val="666666"/>
                </a:solidFill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solidFill>
                  <a:srgbClr val="666666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rgbClr val="666666"/>
              </a:solidFill>
              <a:latin typeface="Lato" panose="020F0502020204030203" pitchFamily="34" charset="0"/>
            </a:endParaRPr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8927FE46-3B78-0549-9281-191562F73D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77" y="1082409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>
                <a:latin typeface="Lato Light" panose="020F0302020204030203" pitchFamily="34" charset="0"/>
              </a:rPr>
              <a:t>Consectetur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adipiscing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elit</a:t>
            </a:r>
            <a:r>
              <a:rPr lang="en-US" dirty="0">
                <a:latin typeface="Lato Light" panose="020F0302020204030203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</a:rPr>
              <a:t>sed</a:t>
            </a:r>
            <a:r>
              <a:rPr lang="en-US" dirty="0">
                <a:latin typeface="Lato Light" panose="020F0302020204030203" pitchFamily="34" charset="0"/>
              </a:rPr>
              <a:t> do </a:t>
            </a:r>
            <a:r>
              <a:rPr lang="en-US" dirty="0" err="1">
                <a:latin typeface="Lato Light" panose="020F0302020204030203" pitchFamily="34" charset="0"/>
              </a:rPr>
              <a:t>eiusmod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tempor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indcididunt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ut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labore</a:t>
            </a:r>
            <a:r>
              <a:rPr lang="en-US" dirty="0">
                <a:latin typeface="Lato Light" panose="020F0302020204030203" pitchFamily="34" charset="0"/>
              </a:rPr>
              <a:t> et dolore magna </a:t>
            </a:r>
            <a:r>
              <a:rPr lang="en-US" dirty="0" err="1">
                <a:latin typeface="Lato Light" panose="020F0302020204030203" pitchFamily="34" charset="0"/>
              </a:rPr>
              <a:t>aliqua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pretium</a:t>
            </a:r>
            <a:r>
              <a:rPr lang="en-US" dirty="0">
                <a:latin typeface="Lato Light" panose="020F0302020204030203" pitchFamily="34" charset="0"/>
              </a:rPr>
              <a:t>. </a:t>
            </a:r>
            <a:r>
              <a:rPr lang="en-US" dirty="0" err="1">
                <a:latin typeface="Lato Light" panose="020F0302020204030203" pitchFamily="34" charset="0"/>
              </a:rPr>
              <a:t>Vulputate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sapien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nec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sagittis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aliquam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malesuada</a:t>
            </a:r>
            <a:r>
              <a:rPr lang="en-US" dirty="0">
                <a:latin typeface="Lato Light" panose="020F0302020204030203" pitchFamily="34" charset="0"/>
              </a:rPr>
              <a:t> Bibendum. </a:t>
            </a:r>
            <a:r>
              <a:rPr lang="en-US" dirty="0" err="1">
                <a:latin typeface="Lato Light" panose="020F0302020204030203" pitchFamily="34" charset="0"/>
              </a:rPr>
              <a:t>Orci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nulla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pellentesque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dignissim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enim</a:t>
            </a:r>
            <a:r>
              <a:rPr lang="en-US" dirty="0">
                <a:latin typeface="Lato Light" panose="020F0302020204030203" pitchFamily="34" charset="0"/>
              </a:rPr>
              <a:t> sit </a:t>
            </a:r>
            <a:r>
              <a:rPr lang="en-US" dirty="0" err="1">
                <a:latin typeface="Lato Light" panose="020F0302020204030203" pitchFamily="34" charset="0"/>
              </a:rPr>
              <a:t>amet</a:t>
            </a:r>
            <a:r>
              <a:rPr lang="en-US" dirty="0">
                <a:latin typeface="Lato Light" panose="020F0302020204030203" pitchFamily="34" charset="0"/>
              </a:rPr>
              <a:t>.</a:t>
            </a:r>
          </a:p>
        </p:txBody>
      </p:sp>
      <p:sp>
        <p:nvSpPr>
          <p:cNvPr id="19" name="Text Placeholder 25">
            <a:extLst>
              <a:ext uri="{FF2B5EF4-FFF2-40B4-BE49-F238E27FC236}">
                <a16:creationId xmlns:a16="http://schemas.microsoft.com/office/drawing/2014/main" id="{2ACEC55C-99EF-0A44-A0BA-A715435D40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378" y="2014814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solidFill>
                  <a:srgbClr val="9054A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solidFill>
                  <a:srgbClr val="9054A1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rgbClr val="9054A1"/>
              </a:solidFill>
              <a:latin typeface="Lato" panose="020F0502020204030203" pitchFamily="34" charset="0"/>
            </a:endParaRP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6CFD49FF-668D-6549-92FE-0C7EF3343A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7377" y="2239302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>
                <a:latin typeface="Lato Light" panose="020F0302020204030203" pitchFamily="34" charset="0"/>
              </a:rPr>
              <a:t>Consectetur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adipiscing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elit</a:t>
            </a:r>
            <a:r>
              <a:rPr lang="en-US" dirty="0">
                <a:latin typeface="Lato Light" panose="020F0302020204030203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</a:rPr>
              <a:t>sed</a:t>
            </a:r>
            <a:r>
              <a:rPr lang="en-US" dirty="0">
                <a:latin typeface="Lato Light" panose="020F0302020204030203" pitchFamily="34" charset="0"/>
              </a:rPr>
              <a:t> do </a:t>
            </a:r>
            <a:r>
              <a:rPr lang="en-US" dirty="0" err="1">
                <a:latin typeface="Lato Light" panose="020F0302020204030203" pitchFamily="34" charset="0"/>
              </a:rPr>
              <a:t>eiusmod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tempor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indcididunt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ut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labore</a:t>
            </a:r>
            <a:r>
              <a:rPr lang="en-US" dirty="0">
                <a:latin typeface="Lato Light" panose="020F0302020204030203" pitchFamily="34" charset="0"/>
              </a:rPr>
              <a:t> et dolore magna </a:t>
            </a:r>
            <a:r>
              <a:rPr lang="en-US" dirty="0" err="1">
                <a:latin typeface="Lato Light" panose="020F0302020204030203" pitchFamily="34" charset="0"/>
              </a:rPr>
              <a:t>aliqua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pretium</a:t>
            </a:r>
            <a:r>
              <a:rPr lang="en-US" dirty="0">
                <a:latin typeface="Lato Light" panose="020F0302020204030203" pitchFamily="34" charset="0"/>
              </a:rPr>
              <a:t>. </a:t>
            </a:r>
            <a:r>
              <a:rPr lang="en-US" dirty="0" err="1">
                <a:latin typeface="Lato Light" panose="020F0302020204030203" pitchFamily="34" charset="0"/>
              </a:rPr>
              <a:t>Vulputate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sapien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nec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sagittis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aliquam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malesuada</a:t>
            </a:r>
            <a:r>
              <a:rPr lang="en-US" dirty="0">
                <a:latin typeface="Lato Light" panose="020F0302020204030203" pitchFamily="34" charset="0"/>
              </a:rPr>
              <a:t> Bibendum. </a:t>
            </a:r>
            <a:r>
              <a:rPr lang="en-US" dirty="0" err="1">
                <a:latin typeface="Lato Light" panose="020F0302020204030203" pitchFamily="34" charset="0"/>
              </a:rPr>
              <a:t>Orci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nulla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pellentesque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dignissim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enim</a:t>
            </a:r>
            <a:r>
              <a:rPr lang="en-US" dirty="0">
                <a:latin typeface="Lato Light" panose="020F0302020204030203" pitchFamily="34" charset="0"/>
              </a:rPr>
              <a:t> sit </a:t>
            </a:r>
            <a:r>
              <a:rPr lang="en-US" dirty="0" err="1">
                <a:latin typeface="Lato Light" panose="020F0302020204030203" pitchFamily="34" charset="0"/>
              </a:rPr>
              <a:t>amet</a:t>
            </a:r>
            <a:r>
              <a:rPr lang="en-US" dirty="0">
                <a:latin typeface="Lato Light" panose="020F0302020204030203" pitchFamily="34" charset="0"/>
              </a:rPr>
              <a:t>.</a:t>
            </a:r>
          </a:p>
        </p:txBody>
      </p:sp>
      <p:sp>
        <p:nvSpPr>
          <p:cNvPr id="21" name="Text Placeholder 25">
            <a:extLst>
              <a:ext uri="{FF2B5EF4-FFF2-40B4-BE49-F238E27FC236}">
                <a16:creationId xmlns:a16="http://schemas.microsoft.com/office/drawing/2014/main" id="{78FD6A1F-DECF-E74D-B02A-6277E40DA7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884" y="3201285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solidFill>
                  <a:srgbClr val="46BB95"/>
                </a:solidFill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solidFill>
                  <a:srgbClr val="46BB95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rgbClr val="46BB95"/>
              </a:solidFill>
              <a:latin typeface="Lato" panose="020F0502020204030203" pitchFamily="34" charset="0"/>
            </a:endParaRP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B5D67C44-43A1-7542-952D-F503D02BFD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1883" y="3425773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>
                <a:latin typeface="Lato Light" panose="020F0302020204030203" pitchFamily="34" charset="0"/>
              </a:rPr>
              <a:t>Consectetur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adipiscing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elit</a:t>
            </a:r>
            <a:r>
              <a:rPr lang="en-US" dirty="0">
                <a:latin typeface="Lato Light" panose="020F0302020204030203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</a:rPr>
              <a:t>sed</a:t>
            </a:r>
            <a:r>
              <a:rPr lang="en-US" dirty="0">
                <a:latin typeface="Lato Light" panose="020F0302020204030203" pitchFamily="34" charset="0"/>
              </a:rPr>
              <a:t> do </a:t>
            </a:r>
            <a:r>
              <a:rPr lang="en-US" dirty="0" err="1">
                <a:latin typeface="Lato Light" panose="020F0302020204030203" pitchFamily="34" charset="0"/>
              </a:rPr>
              <a:t>eiusmod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tempor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indcididunt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ut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labore</a:t>
            </a:r>
            <a:r>
              <a:rPr lang="en-US" dirty="0">
                <a:latin typeface="Lato Light" panose="020F0302020204030203" pitchFamily="34" charset="0"/>
              </a:rPr>
              <a:t> et dolore magna </a:t>
            </a:r>
            <a:r>
              <a:rPr lang="en-US" dirty="0" err="1">
                <a:latin typeface="Lato Light" panose="020F0302020204030203" pitchFamily="34" charset="0"/>
              </a:rPr>
              <a:t>aliqua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pretium</a:t>
            </a:r>
            <a:r>
              <a:rPr lang="en-US" dirty="0">
                <a:latin typeface="Lato Light" panose="020F0302020204030203" pitchFamily="34" charset="0"/>
              </a:rPr>
              <a:t>. </a:t>
            </a:r>
            <a:r>
              <a:rPr lang="en-US" dirty="0" err="1">
                <a:latin typeface="Lato Light" panose="020F0302020204030203" pitchFamily="34" charset="0"/>
              </a:rPr>
              <a:t>Vulputate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sapien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nec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sagittis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aliquam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malesuada</a:t>
            </a:r>
            <a:r>
              <a:rPr lang="en-US" dirty="0">
                <a:latin typeface="Lato Light" panose="020F0302020204030203" pitchFamily="34" charset="0"/>
              </a:rPr>
              <a:t> Bibendum. </a:t>
            </a:r>
            <a:r>
              <a:rPr lang="en-US" dirty="0" err="1">
                <a:latin typeface="Lato Light" panose="020F0302020204030203" pitchFamily="34" charset="0"/>
              </a:rPr>
              <a:t>Orci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nulla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pellentesque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dignissim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enim</a:t>
            </a:r>
            <a:r>
              <a:rPr lang="en-US" dirty="0">
                <a:latin typeface="Lato Light" panose="020F0302020204030203" pitchFamily="34" charset="0"/>
              </a:rPr>
              <a:t> sit </a:t>
            </a:r>
            <a:r>
              <a:rPr lang="en-US" dirty="0" err="1">
                <a:latin typeface="Lato Light" panose="020F0302020204030203" pitchFamily="34" charset="0"/>
              </a:rPr>
              <a:t>amet</a:t>
            </a:r>
            <a:r>
              <a:rPr lang="en-US" dirty="0">
                <a:latin typeface="Lato Light" panose="020F0302020204030203" pitchFamily="34" charset="0"/>
              </a:rPr>
              <a:t>.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5777D959-DD1A-2945-9494-AE95110F457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723" y="4358057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solidFill>
                  <a:srgbClr val="FF6B00"/>
                </a:solidFill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solidFill>
                  <a:srgbClr val="FF6B00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rgbClr val="FF6B00"/>
              </a:solidFill>
              <a:latin typeface="Lato" panose="020F0502020204030203" pitchFamily="34" charset="0"/>
            </a:endParaRP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0B0CB5B-628F-F146-B143-0A3C136829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9722" y="4582545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>
                <a:latin typeface="Lato Light" panose="020F0302020204030203" pitchFamily="34" charset="0"/>
              </a:rPr>
              <a:t>Consectetur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adipiscing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elit</a:t>
            </a:r>
            <a:r>
              <a:rPr lang="en-US" dirty="0">
                <a:latin typeface="Lato Light" panose="020F0302020204030203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</a:rPr>
              <a:t>sed</a:t>
            </a:r>
            <a:r>
              <a:rPr lang="en-US" dirty="0">
                <a:latin typeface="Lato Light" panose="020F0302020204030203" pitchFamily="34" charset="0"/>
              </a:rPr>
              <a:t> do </a:t>
            </a:r>
            <a:r>
              <a:rPr lang="en-US" dirty="0" err="1">
                <a:latin typeface="Lato Light" panose="020F0302020204030203" pitchFamily="34" charset="0"/>
              </a:rPr>
              <a:t>eiusmod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tempor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indcididunt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ut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labore</a:t>
            </a:r>
            <a:r>
              <a:rPr lang="en-US" dirty="0">
                <a:latin typeface="Lato Light" panose="020F0302020204030203" pitchFamily="34" charset="0"/>
              </a:rPr>
              <a:t> et dolore magna </a:t>
            </a:r>
            <a:r>
              <a:rPr lang="en-US" dirty="0" err="1">
                <a:latin typeface="Lato Light" panose="020F0302020204030203" pitchFamily="34" charset="0"/>
              </a:rPr>
              <a:t>aliqua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pretium</a:t>
            </a:r>
            <a:r>
              <a:rPr lang="en-US" dirty="0">
                <a:latin typeface="Lato Light" panose="020F0302020204030203" pitchFamily="34" charset="0"/>
              </a:rPr>
              <a:t>. </a:t>
            </a:r>
            <a:r>
              <a:rPr lang="en-US" dirty="0" err="1">
                <a:latin typeface="Lato Light" panose="020F0302020204030203" pitchFamily="34" charset="0"/>
              </a:rPr>
              <a:t>Vulputate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sapien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nec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sagittis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aliquam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malesuada</a:t>
            </a:r>
            <a:r>
              <a:rPr lang="en-US" dirty="0">
                <a:latin typeface="Lato Light" panose="020F0302020204030203" pitchFamily="34" charset="0"/>
              </a:rPr>
              <a:t> Bibendum. </a:t>
            </a:r>
            <a:r>
              <a:rPr lang="en-US" dirty="0" err="1">
                <a:latin typeface="Lato Light" panose="020F0302020204030203" pitchFamily="34" charset="0"/>
              </a:rPr>
              <a:t>Orci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nulla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pellentesque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dignissim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enim</a:t>
            </a:r>
            <a:r>
              <a:rPr lang="en-US" dirty="0">
                <a:latin typeface="Lato Light" panose="020F0302020204030203" pitchFamily="34" charset="0"/>
              </a:rPr>
              <a:t> sit </a:t>
            </a:r>
            <a:r>
              <a:rPr lang="en-US" dirty="0" err="1">
                <a:latin typeface="Lato Light" panose="020F0302020204030203" pitchFamily="34" charset="0"/>
              </a:rPr>
              <a:t>amet</a:t>
            </a:r>
            <a:r>
              <a:rPr lang="en-US" dirty="0">
                <a:latin typeface="Lato Light" panose="020F0302020204030203" pitchFamily="34" charset="0"/>
              </a:rPr>
              <a:t>.</a:t>
            </a:r>
          </a:p>
        </p:txBody>
      </p:sp>
      <p:sp>
        <p:nvSpPr>
          <p:cNvPr id="25" name="Text Placeholder 25">
            <a:extLst>
              <a:ext uri="{FF2B5EF4-FFF2-40B4-BE49-F238E27FC236}">
                <a16:creationId xmlns:a16="http://schemas.microsoft.com/office/drawing/2014/main" id="{988974CC-AACF-3A43-9600-4C6A41BBED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1884" y="5514829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solidFill>
                  <a:srgbClr val="00ACCA"/>
                </a:solidFill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solidFill>
                  <a:srgbClr val="00ACCA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rgbClr val="00ACCA"/>
              </a:solidFill>
              <a:latin typeface="Lato" panose="020F0502020204030203" pitchFamily="34" charset="0"/>
            </a:endParaRP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8C72BDE-9E9B-A848-9D3A-8E61ADE62A0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1883" y="5739317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>
                <a:latin typeface="Lato Light" panose="020F0302020204030203" pitchFamily="34" charset="0"/>
              </a:rPr>
              <a:t>Consectetur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adipiscing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elit</a:t>
            </a:r>
            <a:r>
              <a:rPr lang="en-US" dirty="0">
                <a:latin typeface="Lato Light" panose="020F0302020204030203" pitchFamily="34" charset="0"/>
              </a:rPr>
              <a:t>, </a:t>
            </a:r>
            <a:r>
              <a:rPr lang="en-US" dirty="0" err="1">
                <a:latin typeface="Lato Light" panose="020F0302020204030203" pitchFamily="34" charset="0"/>
              </a:rPr>
              <a:t>sed</a:t>
            </a:r>
            <a:r>
              <a:rPr lang="en-US" dirty="0">
                <a:latin typeface="Lato Light" panose="020F0302020204030203" pitchFamily="34" charset="0"/>
              </a:rPr>
              <a:t> do </a:t>
            </a:r>
            <a:r>
              <a:rPr lang="en-US" dirty="0" err="1">
                <a:latin typeface="Lato Light" panose="020F0302020204030203" pitchFamily="34" charset="0"/>
              </a:rPr>
              <a:t>eiusmod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tempor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indcididunt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ut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labore</a:t>
            </a:r>
            <a:r>
              <a:rPr lang="en-US" dirty="0">
                <a:latin typeface="Lato Light" panose="020F0302020204030203" pitchFamily="34" charset="0"/>
              </a:rPr>
              <a:t> et dolore magna </a:t>
            </a:r>
            <a:r>
              <a:rPr lang="en-US" dirty="0" err="1">
                <a:latin typeface="Lato Light" panose="020F0302020204030203" pitchFamily="34" charset="0"/>
              </a:rPr>
              <a:t>aliqua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pretium</a:t>
            </a:r>
            <a:r>
              <a:rPr lang="en-US" dirty="0">
                <a:latin typeface="Lato Light" panose="020F0302020204030203" pitchFamily="34" charset="0"/>
              </a:rPr>
              <a:t>. </a:t>
            </a:r>
            <a:r>
              <a:rPr lang="en-US" dirty="0" err="1">
                <a:latin typeface="Lato Light" panose="020F0302020204030203" pitchFamily="34" charset="0"/>
              </a:rPr>
              <a:t>Vulputate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sapien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nec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sagittis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aliquam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malesuada</a:t>
            </a:r>
            <a:r>
              <a:rPr lang="en-US" dirty="0">
                <a:latin typeface="Lato Light" panose="020F0302020204030203" pitchFamily="34" charset="0"/>
              </a:rPr>
              <a:t> Bibendum. </a:t>
            </a:r>
            <a:r>
              <a:rPr lang="en-US" dirty="0" err="1">
                <a:latin typeface="Lato Light" panose="020F0302020204030203" pitchFamily="34" charset="0"/>
              </a:rPr>
              <a:t>Orci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nulla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pellentesque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dignissim</a:t>
            </a:r>
            <a:r>
              <a:rPr lang="en-US" dirty="0">
                <a:latin typeface="Lato Light" panose="020F0302020204030203" pitchFamily="34" charset="0"/>
              </a:rPr>
              <a:t> </a:t>
            </a:r>
            <a:r>
              <a:rPr lang="en-US" dirty="0" err="1">
                <a:latin typeface="Lato Light" panose="020F0302020204030203" pitchFamily="34" charset="0"/>
              </a:rPr>
              <a:t>enim</a:t>
            </a:r>
            <a:r>
              <a:rPr lang="en-US" dirty="0">
                <a:latin typeface="Lato Light" panose="020F0302020204030203" pitchFamily="34" charset="0"/>
              </a:rPr>
              <a:t> sit </a:t>
            </a:r>
            <a:r>
              <a:rPr lang="en-US" dirty="0" err="1">
                <a:latin typeface="Lato Light" panose="020F0302020204030203" pitchFamily="34" charset="0"/>
              </a:rPr>
              <a:t>amet</a:t>
            </a:r>
            <a:r>
              <a:rPr lang="en-US" dirty="0">
                <a:latin typeface="Lato Light" panose="020F0302020204030203" pitchFamily="34" charset="0"/>
              </a:rPr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8C3F981-4CC9-894F-86FA-40499DA98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dirty="0">
                <a:latin typeface="Lato Black" panose="020F0A02020204030203" pitchFamily="34" charset="0"/>
              </a:rPr>
              <a:t>Title chart template bar graph (explained)</a:t>
            </a:r>
          </a:p>
        </p:txBody>
      </p:sp>
      <p:sp>
        <p:nvSpPr>
          <p:cNvPr id="28" name="Parallelogram 22">
            <a:extLst>
              <a:ext uri="{FF2B5EF4-FFF2-40B4-BE49-F238E27FC236}">
                <a16:creationId xmlns:a16="http://schemas.microsoft.com/office/drawing/2014/main" id="{22F3A3EF-68C1-0B45-93BF-F27E3AEBD63F}"/>
              </a:ext>
            </a:extLst>
          </p:cNvPr>
          <p:cNvSpPr>
            <a:spLocks/>
          </p:cNvSpPr>
          <p:nvPr/>
        </p:nvSpPr>
        <p:spPr>
          <a:xfrm>
            <a:off x="811970" y="2022325"/>
            <a:ext cx="347855" cy="240395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  <a:gd name="connsiteX0" fmla="*/ 0 w 1099344"/>
              <a:gd name="connsiteY0" fmla="*/ 334988 h 345499"/>
              <a:gd name="connsiteX1" fmla="*/ 123504 w 1099344"/>
              <a:gd name="connsiteY1" fmla="*/ 0 h 345499"/>
              <a:gd name="connsiteX2" fmla="*/ 1099344 w 1099344"/>
              <a:gd name="connsiteY2" fmla="*/ 1079 h 345499"/>
              <a:gd name="connsiteX3" fmla="*/ 356139 w 1099344"/>
              <a:gd name="connsiteY3" fmla="*/ 345499 h 345499"/>
              <a:gd name="connsiteX4" fmla="*/ 0 w 1099344"/>
              <a:gd name="connsiteY4" fmla="*/ 334988 h 345499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251035 w 1099344"/>
              <a:gd name="connsiteY3" fmla="*/ 329734 h 334988"/>
              <a:gd name="connsiteX4" fmla="*/ 0 w 1099344"/>
              <a:gd name="connsiteY4" fmla="*/ 334988 h 334988"/>
              <a:gd name="connsiteX0" fmla="*/ 0 w 384641"/>
              <a:gd name="connsiteY0" fmla="*/ 339164 h 339164"/>
              <a:gd name="connsiteX1" fmla="*/ 123504 w 384641"/>
              <a:gd name="connsiteY1" fmla="*/ 4176 h 339164"/>
              <a:gd name="connsiteX2" fmla="*/ 384641 w 384641"/>
              <a:gd name="connsiteY2" fmla="*/ 0 h 339164"/>
              <a:gd name="connsiteX3" fmla="*/ 251035 w 384641"/>
              <a:gd name="connsiteY3" fmla="*/ 333910 h 339164"/>
              <a:gd name="connsiteX4" fmla="*/ 0 w 384641"/>
              <a:gd name="connsiteY4" fmla="*/ 339164 h 339164"/>
              <a:gd name="connsiteX0" fmla="*/ 0 w 395151"/>
              <a:gd name="connsiteY0" fmla="*/ 334988 h 334988"/>
              <a:gd name="connsiteX1" fmla="*/ 123504 w 395151"/>
              <a:gd name="connsiteY1" fmla="*/ 0 h 334988"/>
              <a:gd name="connsiteX2" fmla="*/ 395151 w 395151"/>
              <a:gd name="connsiteY2" fmla="*/ 11590 h 334988"/>
              <a:gd name="connsiteX3" fmla="*/ 251035 w 395151"/>
              <a:gd name="connsiteY3" fmla="*/ 329734 h 334988"/>
              <a:gd name="connsiteX4" fmla="*/ 0 w 395151"/>
              <a:gd name="connsiteY4" fmla="*/ 334988 h 334988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51035 w 379386"/>
              <a:gd name="connsiteY3" fmla="*/ 329734 h 334988"/>
              <a:gd name="connsiteX4" fmla="*/ 0 w 379386"/>
              <a:gd name="connsiteY4" fmla="*/ 334988 h 334988"/>
              <a:gd name="connsiteX0" fmla="*/ 0 w 379386"/>
              <a:gd name="connsiteY0" fmla="*/ 334988 h 334989"/>
              <a:gd name="connsiteX1" fmla="*/ 123504 w 379386"/>
              <a:gd name="connsiteY1" fmla="*/ 0 h 334989"/>
              <a:gd name="connsiteX2" fmla="*/ 379386 w 379386"/>
              <a:gd name="connsiteY2" fmla="*/ 1080 h 334989"/>
              <a:gd name="connsiteX3" fmla="*/ 251035 w 379386"/>
              <a:gd name="connsiteY3" fmla="*/ 334989 h 334989"/>
              <a:gd name="connsiteX4" fmla="*/ 0 w 379386"/>
              <a:gd name="connsiteY4" fmla="*/ 334988 h 334989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87821 w 379386"/>
              <a:gd name="connsiteY3" fmla="*/ 235141 h 334988"/>
              <a:gd name="connsiteX4" fmla="*/ 0 w 379386"/>
              <a:gd name="connsiteY4" fmla="*/ 334988 h 334988"/>
              <a:gd name="connsiteX0" fmla="*/ 0 w 347855"/>
              <a:gd name="connsiteY0" fmla="*/ 240395 h 240395"/>
              <a:gd name="connsiteX1" fmla="*/ 91973 w 347855"/>
              <a:gd name="connsiteY1" fmla="*/ 0 h 240395"/>
              <a:gd name="connsiteX2" fmla="*/ 347855 w 347855"/>
              <a:gd name="connsiteY2" fmla="*/ 1080 h 240395"/>
              <a:gd name="connsiteX3" fmla="*/ 256290 w 347855"/>
              <a:gd name="connsiteY3" fmla="*/ 235141 h 240395"/>
              <a:gd name="connsiteX4" fmla="*/ 0 w 347855"/>
              <a:gd name="connsiteY4" fmla="*/ 240395 h 2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55" h="240395">
                <a:moveTo>
                  <a:pt x="0" y="240395"/>
                </a:moveTo>
                <a:lnTo>
                  <a:pt x="91973" y="0"/>
                </a:lnTo>
                <a:lnTo>
                  <a:pt x="347855" y="1080"/>
                </a:lnTo>
                <a:lnTo>
                  <a:pt x="256290" y="235141"/>
                </a:lnTo>
                <a:lnTo>
                  <a:pt x="0" y="240395"/>
                </a:lnTo>
                <a:close/>
              </a:path>
            </a:pathLst>
          </a:custGeom>
          <a:solidFill>
            <a:srgbClr val="905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29" name="Parallelogram 22">
            <a:extLst>
              <a:ext uri="{FF2B5EF4-FFF2-40B4-BE49-F238E27FC236}">
                <a16:creationId xmlns:a16="http://schemas.microsoft.com/office/drawing/2014/main" id="{1D4FC7FD-184E-DE42-9E80-035672B4A52A}"/>
              </a:ext>
            </a:extLst>
          </p:cNvPr>
          <p:cNvSpPr>
            <a:spLocks/>
          </p:cNvSpPr>
          <p:nvPr/>
        </p:nvSpPr>
        <p:spPr>
          <a:xfrm>
            <a:off x="811970" y="3192010"/>
            <a:ext cx="347855" cy="240395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  <a:gd name="connsiteX0" fmla="*/ 0 w 1099344"/>
              <a:gd name="connsiteY0" fmla="*/ 334988 h 345499"/>
              <a:gd name="connsiteX1" fmla="*/ 123504 w 1099344"/>
              <a:gd name="connsiteY1" fmla="*/ 0 h 345499"/>
              <a:gd name="connsiteX2" fmla="*/ 1099344 w 1099344"/>
              <a:gd name="connsiteY2" fmla="*/ 1079 h 345499"/>
              <a:gd name="connsiteX3" fmla="*/ 356139 w 1099344"/>
              <a:gd name="connsiteY3" fmla="*/ 345499 h 345499"/>
              <a:gd name="connsiteX4" fmla="*/ 0 w 1099344"/>
              <a:gd name="connsiteY4" fmla="*/ 334988 h 345499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251035 w 1099344"/>
              <a:gd name="connsiteY3" fmla="*/ 329734 h 334988"/>
              <a:gd name="connsiteX4" fmla="*/ 0 w 1099344"/>
              <a:gd name="connsiteY4" fmla="*/ 334988 h 334988"/>
              <a:gd name="connsiteX0" fmla="*/ 0 w 384641"/>
              <a:gd name="connsiteY0" fmla="*/ 339164 h 339164"/>
              <a:gd name="connsiteX1" fmla="*/ 123504 w 384641"/>
              <a:gd name="connsiteY1" fmla="*/ 4176 h 339164"/>
              <a:gd name="connsiteX2" fmla="*/ 384641 w 384641"/>
              <a:gd name="connsiteY2" fmla="*/ 0 h 339164"/>
              <a:gd name="connsiteX3" fmla="*/ 251035 w 384641"/>
              <a:gd name="connsiteY3" fmla="*/ 333910 h 339164"/>
              <a:gd name="connsiteX4" fmla="*/ 0 w 384641"/>
              <a:gd name="connsiteY4" fmla="*/ 339164 h 339164"/>
              <a:gd name="connsiteX0" fmla="*/ 0 w 395151"/>
              <a:gd name="connsiteY0" fmla="*/ 334988 h 334988"/>
              <a:gd name="connsiteX1" fmla="*/ 123504 w 395151"/>
              <a:gd name="connsiteY1" fmla="*/ 0 h 334988"/>
              <a:gd name="connsiteX2" fmla="*/ 395151 w 395151"/>
              <a:gd name="connsiteY2" fmla="*/ 11590 h 334988"/>
              <a:gd name="connsiteX3" fmla="*/ 251035 w 395151"/>
              <a:gd name="connsiteY3" fmla="*/ 329734 h 334988"/>
              <a:gd name="connsiteX4" fmla="*/ 0 w 395151"/>
              <a:gd name="connsiteY4" fmla="*/ 334988 h 334988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51035 w 379386"/>
              <a:gd name="connsiteY3" fmla="*/ 329734 h 334988"/>
              <a:gd name="connsiteX4" fmla="*/ 0 w 379386"/>
              <a:gd name="connsiteY4" fmla="*/ 334988 h 334988"/>
              <a:gd name="connsiteX0" fmla="*/ 0 w 379386"/>
              <a:gd name="connsiteY0" fmla="*/ 334988 h 334989"/>
              <a:gd name="connsiteX1" fmla="*/ 123504 w 379386"/>
              <a:gd name="connsiteY1" fmla="*/ 0 h 334989"/>
              <a:gd name="connsiteX2" fmla="*/ 379386 w 379386"/>
              <a:gd name="connsiteY2" fmla="*/ 1080 h 334989"/>
              <a:gd name="connsiteX3" fmla="*/ 251035 w 379386"/>
              <a:gd name="connsiteY3" fmla="*/ 334989 h 334989"/>
              <a:gd name="connsiteX4" fmla="*/ 0 w 379386"/>
              <a:gd name="connsiteY4" fmla="*/ 334988 h 334989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87821 w 379386"/>
              <a:gd name="connsiteY3" fmla="*/ 235141 h 334988"/>
              <a:gd name="connsiteX4" fmla="*/ 0 w 379386"/>
              <a:gd name="connsiteY4" fmla="*/ 334988 h 334988"/>
              <a:gd name="connsiteX0" fmla="*/ 0 w 347855"/>
              <a:gd name="connsiteY0" fmla="*/ 240395 h 240395"/>
              <a:gd name="connsiteX1" fmla="*/ 91973 w 347855"/>
              <a:gd name="connsiteY1" fmla="*/ 0 h 240395"/>
              <a:gd name="connsiteX2" fmla="*/ 347855 w 347855"/>
              <a:gd name="connsiteY2" fmla="*/ 1080 h 240395"/>
              <a:gd name="connsiteX3" fmla="*/ 256290 w 347855"/>
              <a:gd name="connsiteY3" fmla="*/ 235141 h 240395"/>
              <a:gd name="connsiteX4" fmla="*/ 0 w 347855"/>
              <a:gd name="connsiteY4" fmla="*/ 240395 h 2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55" h="240395">
                <a:moveTo>
                  <a:pt x="0" y="240395"/>
                </a:moveTo>
                <a:lnTo>
                  <a:pt x="91973" y="0"/>
                </a:lnTo>
                <a:lnTo>
                  <a:pt x="347855" y="1080"/>
                </a:lnTo>
                <a:lnTo>
                  <a:pt x="256290" y="235141"/>
                </a:lnTo>
                <a:lnTo>
                  <a:pt x="0" y="240395"/>
                </a:lnTo>
                <a:close/>
              </a:path>
            </a:pathLst>
          </a:custGeom>
          <a:solidFill>
            <a:srgbClr val="46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30" name="Parallelogram 22">
            <a:extLst>
              <a:ext uri="{FF2B5EF4-FFF2-40B4-BE49-F238E27FC236}">
                <a16:creationId xmlns:a16="http://schemas.microsoft.com/office/drawing/2014/main" id="{C12BF2BA-045A-2349-8602-8A09BF22CB10}"/>
              </a:ext>
            </a:extLst>
          </p:cNvPr>
          <p:cNvSpPr>
            <a:spLocks/>
          </p:cNvSpPr>
          <p:nvPr/>
        </p:nvSpPr>
        <p:spPr>
          <a:xfrm>
            <a:off x="811970" y="4361695"/>
            <a:ext cx="347855" cy="240395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  <a:gd name="connsiteX0" fmla="*/ 0 w 1099344"/>
              <a:gd name="connsiteY0" fmla="*/ 334988 h 345499"/>
              <a:gd name="connsiteX1" fmla="*/ 123504 w 1099344"/>
              <a:gd name="connsiteY1" fmla="*/ 0 h 345499"/>
              <a:gd name="connsiteX2" fmla="*/ 1099344 w 1099344"/>
              <a:gd name="connsiteY2" fmla="*/ 1079 h 345499"/>
              <a:gd name="connsiteX3" fmla="*/ 356139 w 1099344"/>
              <a:gd name="connsiteY3" fmla="*/ 345499 h 345499"/>
              <a:gd name="connsiteX4" fmla="*/ 0 w 1099344"/>
              <a:gd name="connsiteY4" fmla="*/ 334988 h 345499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251035 w 1099344"/>
              <a:gd name="connsiteY3" fmla="*/ 329734 h 334988"/>
              <a:gd name="connsiteX4" fmla="*/ 0 w 1099344"/>
              <a:gd name="connsiteY4" fmla="*/ 334988 h 334988"/>
              <a:gd name="connsiteX0" fmla="*/ 0 w 384641"/>
              <a:gd name="connsiteY0" fmla="*/ 339164 h 339164"/>
              <a:gd name="connsiteX1" fmla="*/ 123504 w 384641"/>
              <a:gd name="connsiteY1" fmla="*/ 4176 h 339164"/>
              <a:gd name="connsiteX2" fmla="*/ 384641 w 384641"/>
              <a:gd name="connsiteY2" fmla="*/ 0 h 339164"/>
              <a:gd name="connsiteX3" fmla="*/ 251035 w 384641"/>
              <a:gd name="connsiteY3" fmla="*/ 333910 h 339164"/>
              <a:gd name="connsiteX4" fmla="*/ 0 w 384641"/>
              <a:gd name="connsiteY4" fmla="*/ 339164 h 339164"/>
              <a:gd name="connsiteX0" fmla="*/ 0 w 395151"/>
              <a:gd name="connsiteY0" fmla="*/ 334988 h 334988"/>
              <a:gd name="connsiteX1" fmla="*/ 123504 w 395151"/>
              <a:gd name="connsiteY1" fmla="*/ 0 h 334988"/>
              <a:gd name="connsiteX2" fmla="*/ 395151 w 395151"/>
              <a:gd name="connsiteY2" fmla="*/ 11590 h 334988"/>
              <a:gd name="connsiteX3" fmla="*/ 251035 w 395151"/>
              <a:gd name="connsiteY3" fmla="*/ 329734 h 334988"/>
              <a:gd name="connsiteX4" fmla="*/ 0 w 395151"/>
              <a:gd name="connsiteY4" fmla="*/ 334988 h 334988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51035 w 379386"/>
              <a:gd name="connsiteY3" fmla="*/ 329734 h 334988"/>
              <a:gd name="connsiteX4" fmla="*/ 0 w 379386"/>
              <a:gd name="connsiteY4" fmla="*/ 334988 h 334988"/>
              <a:gd name="connsiteX0" fmla="*/ 0 w 379386"/>
              <a:gd name="connsiteY0" fmla="*/ 334988 h 334989"/>
              <a:gd name="connsiteX1" fmla="*/ 123504 w 379386"/>
              <a:gd name="connsiteY1" fmla="*/ 0 h 334989"/>
              <a:gd name="connsiteX2" fmla="*/ 379386 w 379386"/>
              <a:gd name="connsiteY2" fmla="*/ 1080 h 334989"/>
              <a:gd name="connsiteX3" fmla="*/ 251035 w 379386"/>
              <a:gd name="connsiteY3" fmla="*/ 334989 h 334989"/>
              <a:gd name="connsiteX4" fmla="*/ 0 w 379386"/>
              <a:gd name="connsiteY4" fmla="*/ 334988 h 334989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87821 w 379386"/>
              <a:gd name="connsiteY3" fmla="*/ 235141 h 334988"/>
              <a:gd name="connsiteX4" fmla="*/ 0 w 379386"/>
              <a:gd name="connsiteY4" fmla="*/ 334988 h 334988"/>
              <a:gd name="connsiteX0" fmla="*/ 0 w 347855"/>
              <a:gd name="connsiteY0" fmla="*/ 240395 h 240395"/>
              <a:gd name="connsiteX1" fmla="*/ 91973 w 347855"/>
              <a:gd name="connsiteY1" fmla="*/ 0 h 240395"/>
              <a:gd name="connsiteX2" fmla="*/ 347855 w 347855"/>
              <a:gd name="connsiteY2" fmla="*/ 1080 h 240395"/>
              <a:gd name="connsiteX3" fmla="*/ 256290 w 347855"/>
              <a:gd name="connsiteY3" fmla="*/ 235141 h 240395"/>
              <a:gd name="connsiteX4" fmla="*/ 0 w 347855"/>
              <a:gd name="connsiteY4" fmla="*/ 240395 h 2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55" h="240395">
                <a:moveTo>
                  <a:pt x="0" y="240395"/>
                </a:moveTo>
                <a:lnTo>
                  <a:pt x="91973" y="0"/>
                </a:lnTo>
                <a:lnTo>
                  <a:pt x="347855" y="1080"/>
                </a:lnTo>
                <a:lnTo>
                  <a:pt x="256290" y="235141"/>
                </a:lnTo>
                <a:lnTo>
                  <a:pt x="0" y="240395"/>
                </a:lnTo>
                <a:close/>
              </a:path>
            </a:pathLst>
          </a:cu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31" name="Parallelogram 22">
            <a:extLst>
              <a:ext uri="{FF2B5EF4-FFF2-40B4-BE49-F238E27FC236}">
                <a16:creationId xmlns:a16="http://schemas.microsoft.com/office/drawing/2014/main" id="{3F1C96E3-31F1-1A45-987B-7C1C4A1EE8EE}"/>
              </a:ext>
            </a:extLst>
          </p:cNvPr>
          <p:cNvSpPr>
            <a:spLocks/>
          </p:cNvSpPr>
          <p:nvPr/>
        </p:nvSpPr>
        <p:spPr>
          <a:xfrm>
            <a:off x="811970" y="5504095"/>
            <a:ext cx="347855" cy="240395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  <a:gd name="connsiteX0" fmla="*/ 0 w 1099344"/>
              <a:gd name="connsiteY0" fmla="*/ 334988 h 345499"/>
              <a:gd name="connsiteX1" fmla="*/ 123504 w 1099344"/>
              <a:gd name="connsiteY1" fmla="*/ 0 h 345499"/>
              <a:gd name="connsiteX2" fmla="*/ 1099344 w 1099344"/>
              <a:gd name="connsiteY2" fmla="*/ 1079 h 345499"/>
              <a:gd name="connsiteX3" fmla="*/ 356139 w 1099344"/>
              <a:gd name="connsiteY3" fmla="*/ 345499 h 345499"/>
              <a:gd name="connsiteX4" fmla="*/ 0 w 1099344"/>
              <a:gd name="connsiteY4" fmla="*/ 334988 h 345499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251035 w 1099344"/>
              <a:gd name="connsiteY3" fmla="*/ 329734 h 334988"/>
              <a:gd name="connsiteX4" fmla="*/ 0 w 1099344"/>
              <a:gd name="connsiteY4" fmla="*/ 334988 h 334988"/>
              <a:gd name="connsiteX0" fmla="*/ 0 w 384641"/>
              <a:gd name="connsiteY0" fmla="*/ 339164 h 339164"/>
              <a:gd name="connsiteX1" fmla="*/ 123504 w 384641"/>
              <a:gd name="connsiteY1" fmla="*/ 4176 h 339164"/>
              <a:gd name="connsiteX2" fmla="*/ 384641 w 384641"/>
              <a:gd name="connsiteY2" fmla="*/ 0 h 339164"/>
              <a:gd name="connsiteX3" fmla="*/ 251035 w 384641"/>
              <a:gd name="connsiteY3" fmla="*/ 333910 h 339164"/>
              <a:gd name="connsiteX4" fmla="*/ 0 w 384641"/>
              <a:gd name="connsiteY4" fmla="*/ 339164 h 339164"/>
              <a:gd name="connsiteX0" fmla="*/ 0 w 395151"/>
              <a:gd name="connsiteY0" fmla="*/ 334988 h 334988"/>
              <a:gd name="connsiteX1" fmla="*/ 123504 w 395151"/>
              <a:gd name="connsiteY1" fmla="*/ 0 h 334988"/>
              <a:gd name="connsiteX2" fmla="*/ 395151 w 395151"/>
              <a:gd name="connsiteY2" fmla="*/ 11590 h 334988"/>
              <a:gd name="connsiteX3" fmla="*/ 251035 w 395151"/>
              <a:gd name="connsiteY3" fmla="*/ 329734 h 334988"/>
              <a:gd name="connsiteX4" fmla="*/ 0 w 395151"/>
              <a:gd name="connsiteY4" fmla="*/ 334988 h 334988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51035 w 379386"/>
              <a:gd name="connsiteY3" fmla="*/ 329734 h 334988"/>
              <a:gd name="connsiteX4" fmla="*/ 0 w 379386"/>
              <a:gd name="connsiteY4" fmla="*/ 334988 h 334988"/>
              <a:gd name="connsiteX0" fmla="*/ 0 w 379386"/>
              <a:gd name="connsiteY0" fmla="*/ 334988 h 334989"/>
              <a:gd name="connsiteX1" fmla="*/ 123504 w 379386"/>
              <a:gd name="connsiteY1" fmla="*/ 0 h 334989"/>
              <a:gd name="connsiteX2" fmla="*/ 379386 w 379386"/>
              <a:gd name="connsiteY2" fmla="*/ 1080 h 334989"/>
              <a:gd name="connsiteX3" fmla="*/ 251035 w 379386"/>
              <a:gd name="connsiteY3" fmla="*/ 334989 h 334989"/>
              <a:gd name="connsiteX4" fmla="*/ 0 w 379386"/>
              <a:gd name="connsiteY4" fmla="*/ 334988 h 334989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87821 w 379386"/>
              <a:gd name="connsiteY3" fmla="*/ 235141 h 334988"/>
              <a:gd name="connsiteX4" fmla="*/ 0 w 379386"/>
              <a:gd name="connsiteY4" fmla="*/ 334988 h 334988"/>
              <a:gd name="connsiteX0" fmla="*/ 0 w 347855"/>
              <a:gd name="connsiteY0" fmla="*/ 240395 h 240395"/>
              <a:gd name="connsiteX1" fmla="*/ 91973 w 347855"/>
              <a:gd name="connsiteY1" fmla="*/ 0 h 240395"/>
              <a:gd name="connsiteX2" fmla="*/ 347855 w 347855"/>
              <a:gd name="connsiteY2" fmla="*/ 1080 h 240395"/>
              <a:gd name="connsiteX3" fmla="*/ 256290 w 347855"/>
              <a:gd name="connsiteY3" fmla="*/ 235141 h 240395"/>
              <a:gd name="connsiteX4" fmla="*/ 0 w 347855"/>
              <a:gd name="connsiteY4" fmla="*/ 240395 h 2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55" h="240395">
                <a:moveTo>
                  <a:pt x="0" y="240395"/>
                </a:moveTo>
                <a:lnTo>
                  <a:pt x="91973" y="0"/>
                </a:lnTo>
                <a:lnTo>
                  <a:pt x="347855" y="1080"/>
                </a:lnTo>
                <a:lnTo>
                  <a:pt x="256290" y="235141"/>
                </a:lnTo>
                <a:lnTo>
                  <a:pt x="0" y="240395"/>
                </a:lnTo>
                <a:close/>
              </a:path>
            </a:pathLst>
          </a:custGeom>
          <a:solidFill>
            <a:srgbClr val="00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32" name="Parallelogram 22">
            <a:extLst>
              <a:ext uri="{FF2B5EF4-FFF2-40B4-BE49-F238E27FC236}">
                <a16:creationId xmlns:a16="http://schemas.microsoft.com/office/drawing/2014/main" id="{2CE8F490-C68A-5043-9D0B-F62AFB1ADA4D}"/>
              </a:ext>
            </a:extLst>
          </p:cNvPr>
          <p:cNvSpPr>
            <a:spLocks/>
          </p:cNvSpPr>
          <p:nvPr/>
        </p:nvSpPr>
        <p:spPr>
          <a:xfrm>
            <a:off x="811970" y="852640"/>
            <a:ext cx="347855" cy="240395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  <a:gd name="connsiteX0" fmla="*/ 0 w 1099344"/>
              <a:gd name="connsiteY0" fmla="*/ 334988 h 345499"/>
              <a:gd name="connsiteX1" fmla="*/ 123504 w 1099344"/>
              <a:gd name="connsiteY1" fmla="*/ 0 h 345499"/>
              <a:gd name="connsiteX2" fmla="*/ 1099344 w 1099344"/>
              <a:gd name="connsiteY2" fmla="*/ 1079 h 345499"/>
              <a:gd name="connsiteX3" fmla="*/ 356139 w 1099344"/>
              <a:gd name="connsiteY3" fmla="*/ 345499 h 345499"/>
              <a:gd name="connsiteX4" fmla="*/ 0 w 1099344"/>
              <a:gd name="connsiteY4" fmla="*/ 334988 h 345499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251035 w 1099344"/>
              <a:gd name="connsiteY3" fmla="*/ 329734 h 334988"/>
              <a:gd name="connsiteX4" fmla="*/ 0 w 1099344"/>
              <a:gd name="connsiteY4" fmla="*/ 334988 h 334988"/>
              <a:gd name="connsiteX0" fmla="*/ 0 w 384641"/>
              <a:gd name="connsiteY0" fmla="*/ 339164 h 339164"/>
              <a:gd name="connsiteX1" fmla="*/ 123504 w 384641"/>
              <a:gd name="connsiteY1" fmla="*/ 4176 h 339164"/>
              <a:gd name="connsiteX2" fmla="*/ 384641 w 384641"/>
              <a:gd name="connsiteY2" fmla="*/ 0 h 339164"/>
              <a:gd name="connsiteX3" fmla="*/ 251035 w 384641"/>
              <a:gd name="connsiteY3" fmla="*/ 333910 h 339164"/>
              <a:gd name="connsiteX4" fmla="*/ 0 w 384641"/>
              <a:gd name="connsiteY4" fmla="*/ 339164 h 339164"/>
              <a:gd name="connsiteX0" fmla="*/ 0 w 395151"/>
              <a:gd name="connsiteY0" fmla="*/ 334988 h 334988"/>
              <a:gd name="connsiteX1" fmla="*/ 123504 w 395151"/>
              <a:gd name="connsiteY1" fmla="*/ 0 h 334988"/>
              <a:gd name="connsiteX2" fmla="*/ 395151 w 395151"/>
              <a:gd name="connsiteY2" fmla="*/ 11590 h 334988"/>
              <a:gd name="connsiteX3" fmla="*/ 251035 w 395151"/>
              <a:gd name="connsiteY3" fmla="*/ 329734 h 334988"/>
              <a:gd name="connsiteX4" fmla="*/ 0 w 395151"/>
              <a:gd name="connsiteY4" fmla="*/ 334988 h 334988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51035 w 379386"/>
              <a:gd name="connsiteY3" fmla="*/ 329734 h 334988"/>
              <a:gd name="connsiteX4" fmla="*/ 0 w 379386"/>
              <a:gd name="connsiteY4" fmla="*/ 334988 h 334988"/>
              <a:gd name="connsiteX0" fmla="*/ 0 w 379386"/>
              <a:gd name="connsiteY0" fmla="*/ 334988 h 334989"/>
              <a:gd name="connsiteX1" fmla="*/ 123504 w 379386"/>
              <a:gd name="connsiteY1" fmla="*/ 0 h 334989"/>
              <a:gd name="connsiteX2" fmla="*/ 379386 w 379386"/>
              <a:gd name="connsiteY2" fmla="*/ 1080 h 334989"/>
              <a:gd name="connsiteX3" fmla="*/ 251035 w 379386"/>
              <a:gd name="connsiteY3" fmla="*/ 334989 h 334989"/>
              <a:gd name="connsiteX4" fmla="*/ 0 w 379386"/>
              <a:gd name="connsiteY4" fmla="*/ 334988 h 334989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87821 w 379386"/>
              <a:gd name="connsiteY3" fmla="*/ 235141 h 334988"/>
              <a:gd name="connsiteX4" fmla="*/ 0 w 379386"/>
              <a:gd name="connsiteY4" fmla="*/ 334988 h 334988"/>
              <a:gd name="connsiteX0" fmla="*/ 0 w 347855"/>
              <a:gd name="connsiteY0" fmla="*/ 240395 h 240395"/>
              <a:gd name="connsiteX1" fmla="*/ 91973 w 347855"/>
              <a:gd name="connsiteY1" fmla="*/ 0 h 240395"/>
              <a:gd name="connsiteX2" fmla="*/ 347855 w 347855"/>
              <a:gd name="connsiteY2" fmla="*/ 1080 h 240395"/>
              <a:gd name="connsiteX3" fmla="*/ 256290 w 347855"/>
              <a:gd name="connsiteY3" fmla="*/ 235141 h 240395"/>
              <a:gd name="connsiteX4" fmla="*/ 0 w 347855"/>
              <a:gd name="connsiteY4" fmla="*/ 240395 h 2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55" h="240395">
                <a:moveTo>
                  <a:pt x="0" y="240395"/>
                </a:moveTo>
                <a:lnTo>
                  <a:pt x="91973" y="0"/>
                </a:lnTo>
                <a:lnTo>
                  <a:pt x="347855" y="1080"/>
                </a:lnTo>
                <a:lnTo>
                  <a:pt x="256290" y="235141"/>
                </a:lnTo>
                <a:lnTo>
                  <a:pt x="0" y="240395"/>
                </a:lnTo>
                <a:close/>
              </a:path>
            </a:pathLst>
          </a:custGeom>
          <a:solidFill>
            <a:srgbClr val="CA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</p:spTree>
    <p:extLst>
      <p:ext uri="{BB962C8B-B14F-4D97-AF65-F5344CB8AC3E}">
        <p14:creationId xmlns:p14="http://schemas.microsoft.com/office/powerpoint/2010/main" val="64264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>
            <a:extLst>
              <a:ext uri="{FF2B5EF4-FFF2-40B4-BE49-F238E27FC236}">
                <a16:creationId xmlns:a16="http://schemas.microsoft.com/office/drawing/2014/main" id="{8D2E1E72-7B5A-AB41-91B3-FD0B8D16D6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47378" y="857921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solidFill>
                  <a:srgbClr val="666666"/>
                </a:solidFill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solidFill>
                  <a:srgbClr val="666666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rgbClr val="666666"/>
              </a:solidFill>
              <a:latin typeface="Lato" panose="020F0502020204030203" pitchFamily="34" charset="0"/>
            </a:endParaRP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2D5FFA71-DA9E-194A-A4BE-52AE293A06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7377" y="1082409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2" name="Text Placeholder 25">
            <a:extLst>
              <a:ext uri="{FF2B5EF4-FFF2-40B4-BE49-F238E27FC236}">
                <a16:creationId xmlns:a16="http://schemas.microsoft.com/office/drawing/2014/main" id="{91797452-E9EC-7744-B1A3-4318A5C8FE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7378" y="2014814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solidFill>
                  <a:srgbClr val="9054A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solidFill>
                  <a:srgbClr val="9054A1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rgbClr val="9054A1"/>
              </a:solidFill>
              <a:latin typeface="Lato" panose="020F0502020204030203" pitchFamily="34" charset="0"/>
            </a:endParaRP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C0D384F5-1146-9343-B6C0-B3C71D1044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47377" y="2239302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218F3DBA-6DA2-AC4E-A2EF-CC0E33404D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41884" y="3201285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solidFill>
                  <a:srgbClr val="46BB95"/>
                </a:solidFill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solidFill>
                  <a:srgbClr val="46BB95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rgbClr val="46BB95"/>
              </a:solidFill>
              <a:latin typeface="Lato" panose="020F0502020204030203" pitchFamily="34" charset="0"/>
            </a:endParaRP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AA2ECDFE-AA05-4A46-8D9A-0C2E6D1EAF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41883" y="3425773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4DC102A-DB09-BA4E-8A55-0F375497CD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49723" y="4358057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solidFill>
                  <a:srgbClr val="FF6B00"/>
                </a:solidFill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solidFill>
                  <a:srgbClr val="FF6B00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rgbClr val="FF6B00"/>
              </a:solidFill>
              <a:latin typeface="Lato" panose="020F0502020204030203" pitchFamily="34" charset="0"/>
            </a:endParaRP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B7858C1A-B1E0-F04E-ABB7-9AB93FFD7D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49722" y="4582545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1269E1D0-5565-274B-921B-02627A1C77E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41884" y="5514829"/>
            <a:ext cx="5011608" cy="23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 b="1" i="0"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solidFill>
                  <a:srgbClr val="00ACCA"/>
                </a:solidFill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solidFill>
                  <a:srgbClr val="00ACCA"/>
                </a:solidFill>
                <a:latin typeface="Lato" panose="020F0502020204030203" pitchFamily="34" charset="0"/>
              </a:rPr>
              <a:t>amet</a:t>
            </a:r>
            <a:endParaRPr lang="en-US" dirty="0">
              <a:solidFill>
                <a:srgbClr val="00ACCA"/>
              </a:solidFill>
              <a:latin typeface="Lato" panose="020F0502020204030203" pitchFamily="34" charset="0"/>
            </a:endParaRP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C779D2F4-B1A1-9F44-ADF2-2A55426E1B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41883" y="5739317"/>
            <a:ext cx="5011609" cy="7846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30" name="Parallelogram 22">
            <a:extLst>
              <a:ext uri="{FF2B5EF4-FFF2-40B4-BE49-F238E27FC236}">
                <a16:creationId xmlns:a16="http://schemas.microsoft.com/office/drawing/2014/main" id="{A3E5DEED-AC9F-6B45-ACAD-02651C036282}"/>
              </a:ext>
            </a:extLst>
          </p:cNvPr>
          <p:cNvSpPr>
            <a:spLocks/>
          </p:cNvSpPr>
          <p:nvPr/>
        </p:nvSpPr>
        <p:spPr>
          <a:xfrm>
            <a:off x="811970" y="2022325"/>
            <a:ext cx="347855" cy="240395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  <a:gd name="connsiteX0" fmla="*/ 0 w 1099344"/>
              <a:gd name="connsiteY0" fmla="*/ 334988 h 345499"/>
              <a:gd name="connsiteX1" fmla="*/ 123504 w 1099344"/>
              <a:gd name="connsiteY1" fmla="*/ 0 h 345499"/>
              <a:gd name="connsiteX2" fmla="*/ 1099344 w 1099344"/>
              <a:gd name="connsiteY2" fmla="*/ 1079 h 345499"/>
              <a:gd name="connsiteX3" fmla="*/ 356139 w 1099344"/>
              <a:gd name="connsiteY3" fmla="*/ 345499 h 345499"/>
              <a:gd name="connsiteX4" fmla="*/ 0 w 1099344"/>
              <a:gd name="connsiteY4" fmla="*/ 334988 h 345499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251035 w 1099344"/>
              <a:gd name="connsiteY3" fmla="*/ 329734 h 334988"/>
              <a:gd name="connsiteX4" fmla="*/ 0 w 1099344"/>
              <a:gd name="connsiteY4" fmla="*/ 334988 h 334988"/>
              <a:gd name="connsiteX0" fmla="*/ 0 w 384641"/>
              <a:gd name="connsiteY0" fmla="*/ 339164 h 339164"/>
              <a:gd name="connsiteX1" fmla="*/ 123504 w 384641"/>
              <a:gd name="connsiteY1" fmla="*/ 4176 h 339164"/>
              <a:gd name="connsiteX2" fmla="*/ 384641 w 384641"/>
              <a:gd name="connsiteY2" fmla="*/ 0 h 339164"/>
              <a:gd name="connsiteX3" fmla="*/ 251035 w 384641"/>
              <a:gd name="connsiteY3" fmla="*/ 333910 h 339164"/>
              <a:gd name="connsiteX4" fmla="*/ 0 w 384641"/>
              <a:gd name="connsiteY4" fmla="*/ 339164 h 339164"/>
              <a:gd name="connsiteX0" fmla="*/ 0 w 395151"/>
              <a:gd name="connsiteY0" fmla="*/ 334988 h 334988"/>
              <a:gd name="connsiteX1" fmla="*/ 123504 w 395151"/>
              <a:gd name="connsiteY1" fmla="*/ 0 h 334988"/>
              <a:gd name="connsiteX2" fmla="*/ 395151 w 395151"/>
              <a:gd name="connsiteY2" fmla="*/ 11590 h 334988"/>
              <a:gd name="connsiteX3" fmla="*/ 251035 w 395151"/>
              <a:gd name="connsiteY3" fmla="*/ 329734 h 334988"/>
              <a:gd name="connsiteX4" fmla="*/ 0 w 395151"/>
              <a:gd name="connsiteY4" fmla="*/ 334988 h 334988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51035 w 379386"/>
              <a:gd name="connsiteY3" fmla="*/ 329734 h 334988"/>
              <a:gd name="connsiteX4" fmla="*/ 0 w 379386"/>
              <a:gd name="connsiteY4" fmla="*/ 334988 h 334988"/>
              <a:gd name="connsiteX0" fmla="*/ 0 w 379386"/>
              <a:gd name="connsiteY0" fmla="*/ 334988 h 334989"/>
              <a:gd name="connsiteX1" fmla="*/ 123504 w 379386"/>
              <a:gd name="connsiteY1" fmla="*/ 0 h 334989"/>
              <a:gd name="connsiteX2" fmla="*/ 379386 w 379386"/>
              <a:gd name="connsiteY2" fmla="*/ 1080 h 334989"/>
              <a:gd name="connsiteX3" fmla="*/ 251035 w 379386"/>
              <a:gd name="connsiteY3" fmla="*/ 334989 h 334989"/>
              <a:gd name="connsiteX4" fmla="*/ 0 w 379386"/>
              <a:gd name="connsiteY4" fmla="*/ 334988 h 334989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87821 w 379386"/>
              <a:gd name="connsiteY3" fmla="*/ 235141 h 334988"/>
              <a:gd name="connsiteX4" fmla="*/ 0 w 379386"/>
              <a:gd name="connsiteY4" fmla="*/ 334988 h 334988"/>
              <a:gd name="connsiteX0" fmla="*/ 0 w 347855"/>
              <a:gd name="connsiteY0" fmla="*/ 240395 h 240395"/>
              <a:gd name="connsiteX1" fmla="*/ 91973 w 347855"/>
              <a:gd name="connsiteY1" fmla="*/ 0 h 240395"/>
              <a:gd name="connsiteX2" fmla="*/ 347855 w 347855"/>
              <a:gd name="connsiteY2" fmla="*/ 1080 h 240395"/>
              <a:gd name="connsiteX3" fmla="*/ 256290 w 347855"/>
              <a:gd name="connsiteY3" fmla="*/ 235141 h 240395"/>
              <a:gd name="connsiteX4" fmla="*/ 0 w 347855"/>
              <a:gd name="connsiteY4" fmla="*/ 240395 h 2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55" h="240395">
                <a:moveTo>
                  <a:pt x="0" y="240395"/>
                </a:moveTo>
                <a:lnTo>
                  <a:pt x="91973" y="0"/>
                </a:lnTo>
                <a:lnTo>
                  <a:pt x="347855" y="1080"/>
                </a:lnTo>
                <a:lnTo>
                  <a:pt x="256290" y="235141"/>
                </a:lnTo>
                <a:lnTo>
                  <a:pt x="0" y="240395"/>
                </a:lnTo>
                <a:close/>
              </a:path>
            </a:pathLst>
          </a:custGeom>
          <a:solidFill>
            <a:srgbClr val="9054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31" name="Parallelogram 22">
            <a:extLst>
              <a:ext uri="{FF2B5EF4-FFF2-40B4-BE49-F238E27FC236}">
                <a16:creationId xmlns:a16="http://schemas.microsoft.com/office/drawing/2014/main" id="{DED99FA0-B5FD-CA47-A21F-A3AFECD76EA8}"/>
              </a:ext>
            </a:extLst>
          </p:cNvPr>
          <p:cNvSpPr>
            <a:spLocks/>
          </p:cNvSpPr>
          <p:nvPr/>
        </p:nvSpPr>
        <p:spPr>
          <a:xfrm>
            <a:off x="811970" y="3192010"/>
            <a:ext cx="347855" cy="240395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  <a:gd name="connsiteX0" fmla="*/ 0 w 1099344"/>
              <a:gd name="connsiteY0" fmla="*/ 334988 h 345499"/>
              <a:gd name="connsiteX1" fmla="*/ 123504 w 1099344"/>
              <a:gd name="connsiteY1" fmla="*/ 0 h 345499"/>
              <a:gd name="connsiteX2" fmla="*/ 1099344 w 1099344"/>
              <a:gd name="connsiteY2" fmla="*/ 1079 h 345499"/>
              <a:gd name="connsiteX3" fmla="*/ 356139 w 1099344"/>
              <a:gd name="connsiteY3" fmla="*/ 345499 h 345499"/>
              <a:gd name="connsiteX4" fmla="*/ 0 w 1099344"/>
              <a:gd name="connsiteY4" fmla="*/ 334988 h 345499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251035 w 1099344"/>
              <a:gd name="connsiteY3" fmla="*/ 329734 h 334988"/>
              <a:gd name="connsiteX4" fmla="*/ 0 w 1099344"/>
              <a:gd name="connsiteY4" fmla="*/ 334988 h 334988"/>
              <a:gd name="connsiteX0" fmla="*/ 0 w 384641"/>
              <a:gd name="connsiteY0" fmla="*/ 339164 h 339164"/>
              <a:gd name="connsiteX1" fmla="*/ 123504 w 384641"/>
              <a:gd name="connsiteY1" fmla="*/ 4176 h 339164"/>
              <a:gd name="connsiteX2" fmla="*/ 384641 w 384641"/>
              <a:gd name="connsiteY2" fmla="*/ 0 h 339164"/>
              <a:gd name="connsiteX3" fmla="*/ 251035 w 384641"/>
              <a:gd name="connsiteY3" fmla="*/ 333910 h 339164"/>
              <a:gd name="connsiteX4" fmla="*/ 0 w 384641"/>
              <a:gd name="connsiteY4" fmla="*/ 339164 h 339164"/>
              <a:gd name="connsiteX0" fmla="*/ 0 w 395151"/>
              <a:gd name="connsiteY0" fmla="*/ 334988 h 334988"/>
              <a:gd name="connsiteX1" fmla="*/ 123504 w 395151"/>
              <a:gd name="connsiteY1" fmla="*/ 0 h 334988"/>
              <a:gd name="connsiteX2" fmla="*/ 395151 w 395151"/>
              <a:gd name="connsiteY2" fmla="*/ 11590 h 334988"/>
              <a:gd name="connsiteX3" fmla="*/ 251035 w 395151"/>
              <a:gd name="connsiteY3" fmla="*/ 329734 h 334988"/>
              <a:gd name="connsiteX4" fmla="*/ 0 w 395151"/>
              <a:gd name="connsiteY4" fmla="*/ 334988 h 334988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51035 w 379386"/>
              <a:gd name="connsiteY3" fmla="*/ 329734 h 334988"/>
              <a:gd name="connsiteX4" fmla="*/ 0 w 379386"/>
              <a:gd name="connsiteY4" fmla="*/ 334988 h 334988"/>
              <a:gd name="connsiteX0" fmla="*/ 0 w 379386"/>
              <a:gd name="connsiteY0" fmla="*/ 334988 h 334989"/>
              <a:gd name="connsiteX1" fmla="*/ 123504 w 379386"/>
              <a:gd name="connsiteY1" fmla="*/ 0 h 334989"/>
              <a:gd name="connsiteX2" fmla="*/ 379386 w 379386"/>
              <a:gd name="connsiteY2" fmla="*/ 1080 h 334989"/>
              <a:gd name="connsiteX3" fmla="*/ 251035 w 379386"/>
              <a:gd name="connsiteY3" fmla="*/ 334989 h 334989"/>
              <a:gd name="connsiteX4" fmla="*/ 0 w 379386"/>
              <a:gd name="connsiteY4" fmla="*/ 334988 h 334989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87821 w 379386"/>
              <a:gd name="connsiteY3" fmla="*/ 235141 h 334988"/>
              <a:gd name="connsiteX4" fmla="*/ 0 w 379386"/>
              <a:gd name="connsiteY4" fmla="*/ 334988 h 334988"/>
              <a:gd name="connsiteX0" fmla="*/ 0 w 347855"/>
              <a:gd name="connsiteY0" fmla="*/ 240395 h 240395"/>
              <a:gd name="connsiteX1" fmla="*/ 91973 w 347855"/>
              <a:gd name="connsiteY1" fmla="*/ 0 h 240395"/>
              <a:gd name="connsiteX2" fmla="*/ 347855 w 347855"/>
              <a:gd name="connsiteY2" fmla="*/ 1080 h 240395"/>
              <a:gd name="connsiteX3" fmla="*/ 256290 w 347855"/>
              <a:gd name="connsiteY3" fmla="*/ 235141 h 240395"/>
              <a:gd name="connsiteX4" fmla="*/ 0 w 347855"/>
              <a:gd name="connsiteY4" fmla="*/ 240395 h 2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55" h="240395">
                <a:moveTo>
                  <a:pt x="0" y="240395"/>
                </a:moveTo>
                <a:lnTo>
                  <a:pt x="91973" y="0"/>
                </a:lnTo>
                <a:lnTo>
                  <a:pt x="347855" y="1080"/>
                </a:lnTo>
                <a:lnTo>
                  <a:pt x="256290" y="235141"/>
                </a:lnTo>
                <a:lnTo>
                  <a:pt x="0" y="240395"/>
                </a:lnTo>
                <a:close/>
              </a:path>
            </a:pathLst>
          </a:custGeom>
          <a:solidFill>
            <a:srgbClr val="46B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32" name="Parallelogram 22">
            <a:extLst>
              <a:ext uri="{FF2B5EF4-FFF2-40B4-BE49-F238E27FC236}">
                <a16:creationId xmlns:a16="http://schemas.microsoft.com/office/drawing/2014/main" id="{821F4EB5-BC80-5F4A-B4E1-CA16364F605E}"/>
              </a:ext>
            </a:extLst>
          </p:cNvPr>
          <p:cNvSpPr>
            <a:spLocks/>
          </p:cNvSpPr>
          <p:nvPr/>
        </p:nvSpPr>
        <p:spPr>
          <a:xfrm>
            <a:off x="811970" y="4361695"/>
            <a:ext cx="347855" cy="240395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  <a:gd name="connsiteX0" fmla="*/ 0 w 1099344"/>
              <a:gd name="connsiteY0" fmla="*/ 334988 h 345499"/>
              <a:gd name="connsiteX1" fmla="*/ 123504 w 1099344"/>
              <a:gd name="connsiteY1" fmla="*/ 0 h 345499"/>
              <a:gd name="connsiteX2" fmla="*/ 1099344 w 1099344"/>
              <a:gd name="connsiteY2" fmla="*/ 1079 h 345499"/>
              <a:gd name="connsiteX3" fmla="*/ 356139 w 1099344"/>
              <a:gd name="connsiteY3" fmla="*/ 345499 h 345499"/>
              <a:gd name="connsiteX4" fmla="*/ 0 w 1099344"/>
              <a:gd name="connsiteY4" fmla="*/ 334988 h 345499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251035 w 1099344"/>
              <a:gd name="connsiteY3" fmla="*/ 329734 h 334988"/>
              <a:gd name="connsiteX4" fmla="*/ 0 w 1099344"/>
              <a:gd name="connsiteY4" fmla="*/ 334988 h 334988"/>
              <a:gd name="connsiteX0" fmla="*/ 0 w 384641"/>
              <a:gd name="connsiteY0" fmla="*/ 339164 h 339164"/>
              <a:gd name="connsiteX1" fmla="*/ 123504 w 384641"/>
              <a:gd name="connsiteY1" fmla="*/ 4176 h 339164"/>
              <a:gd name="connsiteX2" fmla="*/ 384641 w 384641"/>
              <a:gd name="connsiteY2" fmla="*/ 0 h 339164"/>
              <a:gd name="connsiteX3" fmla="*/ 251035 w 384641"/>
              <a:gd name="connsiteY3" fmla="*/ 333910 h 339164"/>
              <a:gd name="connsiteX4" fmla="*/ 0 w 384641"/>
              <a:gd name="connsiteY4" fmla="*/ 339164 h 339164"/>
              <a:gd name="connsiteX0" fmla="*/ 0 w 395151"/>
              <a:gd name="connsiteY0" fmla="*/ 334988 h 334988"/>
              <a:gd name="connsiteX1" fmla="*/ 123504 w 395151"/>
              <a:gd name="connsiteY1" fmla="*/ 0 h 334988"/>
              <a:gd name="connsiteX2" fmla="*/ 395151 w 395151"/>
              <a:gd name="connsiteY2" fmla="*/ 11590 h 334988"/>
              <a:gd name="connsiteX3" fmla="*/ 251035 w 395151"/>
              <a:gd name="connsiteY3" fmla="*/ 329734 h 334988"/>
              <a:gd name="connsiteX4" fmla="*/ 0 w 395151"/>
              <a:gd name="connsiteY4" fmla="*/ 334988 h 334988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51035 w 379386"/>
              <a:gd name="connsiteY3" fmla="*/ 329734 h 334988"/>
              <a:gd name="connsiteX4" fmla="*/ 0 w 379386"/>
              <a:gd name="connsiteY4" fmla="*/ 334988 h 334988"/>
              <a:gd name="connsiteX0" fmla="*/ 0 w 379386"/>
              <a:gd name="connsiteY0" fmla="*/ 334988 h 334989"/>
              <a:gd name="connsiteX1" fmla="*/ 123504 w 379386"/>
              <a:gd name="connsiteY1" fmla="*/ 0 h 334989"/>
              <a:gd name="connsiteX2" fmla="*/ 379386 w 379386"/>
              <a:gd name="connsiteY2" fmla="*/ 1080 h 334989"/>
              <a:gd name="connsiteX3" fmla="*/ 251035 w 379386"/>
              <a:gd name="connsiteY3" fmla="*/ 334989 h 334989"/>
              <a:gd name="connsiteX4" fmla="*/ 0 w 379386"/>
              <a:gd name="connsiteY4" fmla="*/ 334988 h 334989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87821 w 379386"/>
              <a:gd name="connsiteY3" fmla="*/ 235141 h 334988"/>
              <a:gd name="connsiteX4" fmla="*/ 0 w 379386"/>
              <a:gd name="connsiteY4" fmla="*/ 334988 h 334988"/>
              <a:gd name="connsiteX0" fmla="*/ 0 w 347855"/>
              <a:gd name="connsiteY0" fmla="*/ 240395 h 240395"/>
              <a:gd name="connsiteX1" fmla="*/ 91973 w 347855"/>
              <a:gd name="connsiteY1" fmla="*/ 0 h 240395"/>
              <a:gd name="connsiteX2" fmla="*/ 347855 w 347855"/>
              <a:gd name="connsiteY2" fmla="*/ 1080 h 240395"/>
              <a:gd name="connsiteX3" fmla="*/ 256290 w 347855"/>
              <a:gd name="connsiteY3" fmla="*/ 235141 h 240395"/>
              <a:gd name="connsiteX4" fmla="*/ 0 w 347855"/>
              <a:gd name="connsiteY4" fmla="*/ 240395 h 2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55" h="240395">
                <a:moveTo>
                  <a:pt x="0" y="240395"/>
                </a:moveTo>
                <a:lnTo>
                  <a:pt x="91973" y="0"/>
                </a:lnTo>
                <a:lnTo>
                  <a:pt x="347855" y="1080"/>
                </a:lnTo>
                <a:lnTo>
                  <a:pt x="256290" y="235141"/>
                </a:lnTo>
                <a:lnTo>
                  <a:pt x="0" y="240395"/>
                </a:lnTo>
                <a:close/>
              </a:path>
            </a:pathLst>
          </a:cu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33" name="Parallelogram 22">
            <a:extLst>
              <a:ext uri="{FF2B5EF4-FFF2-40B4-BE49-F238E27FC236}">
                <a16:creationId xmlns:a16="http://schemas.microsoft.com/office/drawing/2014/main" id="{FAFF00B6-B2E1-1A45-B129-C14E3859DF1C}"/>
              </a:ext>
            </a:extLst>
          </p:cNvPr>
          <p:cNvSpPr>
            <a:spLocks/>
          </p:cNvSpPr>
          <p:nvPr/>
        </p:nvSpPr>
        <p:spPr>
          <a:xfrm>
            <a:off x="811970" y="5504095"/>
            <a:ext cx="347855" cy="240395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  <a:gd name="connsiteX0" fmla="*/ 0 w 1099344"/>
              <a:gd name="connsiteY0" fmla="*/ 334988 h 345499"/>
              <a:gd name="connsiteX1" fmla="*/ 123504 w 1099344"/>
              <a:gd name="connsiteY1" fmla="*/ 0 h 345499"/>
              <a:gd name="connsiteX2" fmla="*/ 1099344 w 1099344"/>
              <a:gd name="connsiteY2" fmla="*/ 1079 h 345499"/>
              <a:gd name="connsiteX3" fmla="*/ 356139 w 1099344"/>
              <a:gd name="connsiteY3" fmla="*/ 345499 h 345499"/>
              <a:gd name="connsiteX4" fmla="*/ 0 w 1099344"/>
              <a:gd name="connsiteY4" fmla="*/ 334988 h 345499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251035 w 1099344"/>
              <a:gd name="connsiteY3" fmla="*/ 329734 h 334988"/>
              <a:gd name="connsiteX4" fmla="*/ 0 w 1099344"/>
              <a:gd name="connsiteY4" fmla="*/ 334988 h 334988"/>
              <a:gd name="connsiteX0" fmla="*/ 0 w 384641"/>
              <a:gd name="connsiteY0" fmla="*/ 339164 h 339164"/>
              <a:gd name="connsiteX1" fmla="*/ 123504 w 384641"/>
              <a:gd name="connsiteY1" fmla="*/ 4176 h 339164"/>
              <a:gd name="connsiteX2" fmla="*/ 384641 w 384641"/>
              <a:gd name="connsiteY2" fmla="*/ 0 h 339164"/>
              <a:gd name="connsiteX3" fmla="*/ 251035 w 384641"/>
              <a:gd name="connsiteY3" fmla="*/ 333910 h 339164"/>
              <a:gd name="connsiteX4" fmla="*/ 0 w 384641"/>
              <a:gd name="connsiteY4" fmla="*/ 339164 h 339164"/>
              <a:gd name="connsiteX0" fmla="*/ 0 w 395151"/>
              <a:gd name="connsiteY0" fmla="*/ 334988 h 334988"/>
              <a:gd name="connsiteX1" fmla="*/ 123504 w 395151"/>
              <a:gd name="connsiteY1" fmla="*/ 0 h 334988"/>
              <a:gd name="connsiteX2" fmla="*/ 395151 w 395151"/>
              <a:gd name="connsiteY2" fmla="*/ 11590 h 334988"/>
              <a:gd name="connsiteX3" fmla="*/ 251035 w 395151"/>
              <a:gd name="connsiteY3" fmla="*/ 329734 h 334988"/>
              <a:gd name="connsiteX4" fmla="*/ 0 w 395151"/>
              <a:gd name="connsiteY4" fmla="*/ 334988 h 334988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51035 w 379386"/>
              <a:gd name="connsiteY3" fmla="*/ 329734 h 334988"/>
              <a:gd name="connsiteX4" fmla="*/ 0 w 379386"/>
              <a:gd name="connsiteY4" fmla="*/ 334988 h 334988"/>
              <a:gd name="connsiteX0" fmla="*/ 0 w 379386"/>
              <a:gd name="connsiteY0" fmla="*/ 334988 h 334989"/>
              <a:gd name="connsiteX1" fmla="*/ 123504 w 379386"/>
              <a:gd name="connsiteY1" fmla="*/ 0 h 334989"/>
              <a:gd name="connsiteX2" fmla="*/ 379386 w 379386"/>
              <a:gd name="connsiteY2" fmla="*/ 1080 h 334989"/>
              <a:gd name="connsiteX3" fmla="*/ 251035 w 379386"/>
              <a:gd name="connsiteY3" fmla="*/ 334989 h 334989"/>
              <a:gd name="connsiteX4" fmla="*/ 0 w 379386"/>
              <a:gd name="connsiteY4" fmla="*/ 334988 h 334989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87821 w 379386"/>
              <a:gd name="connsiteY3" fmla="*/ 235141 h 334988"/>
              <a:gd name="connsiteX4" fmla="*/ 0 w 379386"/>
              <a:gd name="connsiteY4" fmla="*/ 334988 h 334988"/>
              <a:gd name="connsiteX0" fmla="*/ 0 w 347855"/>
              <a:gd name="connsiteY0" fmla="*/ 240395 h 240395"/>
              <a:gd name="connsiteX1" fmla="*/ 91973 w 347855"/>
              <a:gd name="connsiteY1" fmla="*/ 0 h 240395"/>
              <a:gd name="connsiteX2" fmla="*/ 347855 w 347855"/>
              <a:gd name="connsiteY2" fmla="*/ 1080 h 240395"/>
              <a:gd name="connsiteX3" fmla="*/ 256290 w 347855"/>
              <a:gd name="connsiteY3" fmla="*/ 235141 h 240395"/>
              <a:gd name="connsiteX4" fmla="*/ 0 w 347855"/>
              <a:gd name="connsiteY4" fmla="*/ 240395 h 2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55" h="240395">
                <a:moveTo>
                  <a:pt x="0" y="240395"/>
                </a:moveTo>
                <a:lnTo>
                  <a:pt x="91973" y="0"/>
                </a:lnTo>
                <a:lnTo>
                  <a:pt x="347855" y="1080"/>
                </a:lnTo>
                <a:lnTo>
                  <a:pt x="256290" y="235141"/>
                </a:lnTo>
                <a:lnTo>
                  <a:pt x="0" y="240395"/>
                </a:lnTo>
                <a:close/>
              </a:path>
            </a:pathLst>
          </a:custGeom>
          <a:solidFill>
            <a:srgbClr val="00A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sp>
        <p:nvSpPr>
          <p:cNvPr id="34" name="Parallelogram 22">
            <a:extLst>
              <a:ext uri="{FF2B5EF4-FFF2-40B4-BE49-F238E27FC236}">
                <a16:creationId xmlns:a16="http://schemas.microsoft.com/office/drawing/2014/main" id="{214B3C70-2EFF-6843-968C-37CCB5B87BF0}"/>
              </a:ext>
            </a:extLst>
          </p:cNvPr>
          <p:cNvSpPr>
            <a:spLocks/>
          </p:cNvSpPr>
          <p:nvPr/>
        </p:nvSpPr>
        <p:spPr>
          <a:xfrm>
            <a:off x="811970" y="852640"/>
            <a:ext cx="347855" cy="240395"/>
          </a:xfrm>
          <a:custGeom>
            <a:avLst/>
            <a:gdLst>
              <a:gd name="connsiteX0" fmla="*/ 0 w 1550276"/>
              <a:gd name="connsiteY0" fmla="*/ 1545021 h 1545021"/>
              <a:gd name="connsiteX1" fmla="*/ 563516 w 1550276"/>
              <a:gd name="connsiteY1" fmla="*/ 0 h 1545021"/>
              <a:gd name="connsiteX2" fmla="*/ 1550276 w 1550276"/>
              <a:gd name="connsiteY2" fmla="*/ 0 h 1545021"/>
              <a:gd name="connsiteX3" fmla="*/ 986760 w 1550276"/>
              <a:gd name="connsiteY3" fmla="*/ 1545021 h 1545021"/>
              <a:gd name="connsiteX4" fmla="*/ 0 w 1550276"/>
              <a:gd name="connsiteY4" fmla="*/ 1545021 h 1545021"/>
              <a:gd name="connsiteX0" fmla="*/ 0 w 1119970"/>
              <a:gd name="connsiteY0" fmla="*/ 1545021 h 1545021"/>
              <a:gd name="connsiteX1" fmla="*/ 563516 w 1119970"/>
              <a:gd name="connsiteY1" fmla="*/ 0 h 1545021"/>
              <a:gd name="connsiteX2" fmla="*/ 1119970 w 1119970"/>
              <a:gd name="connsiteY2" fmla="*/ 1272988 h 1545021"/>
              <a:gd name="connsiteX3" fmla="*/ 986760 w 1119970"/>
              <a:gd name="connsiteY3" fmla="*/ 1545021 h 1545021"/>
              <a:gd name="connsiteX4" fmla="*/ 0 w 1119970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2486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1545021 h 1545021"/>
              <a:gd name="connsiteX1" fmla="*/ 563516 w 1099344"/>
              <a:gd name="connsiteY1" fmla="*/ 0 h 1545021"/>
              <a:gd name="connsiteX2" fmla="*/ 1099344 w 1099344"/>
              <a:gd name="connsiteY2" fmla="*/ 1211112 h 1545021"/>
              <a:gd name="connsiteX3" fmla="*/ 986760 w 1099344"/>
              <a:gd name="connsiteY3" fmla="*/ 1545021 h 1545021"/>
              <a:gd name="connsiteX4" fmla="*/ 0 w 1099344"/>
              <a:gd name="connsiteY4" fmla="*/ 1545021 h 1545021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986760 w 1099344"/>
              <a:gd name="connsiteY3" fmla="*/ 334988 h 334988"/>
              <a:gd name="connsiteX4" fmla="*/ 0 w 1099344"/>
              <a:gd name="connsiteY4" fmla="*/ 334988 h 334988"/>
              <a:gd name="connsiteX0" fmla="*/ 0 w 1099344"/>
              <a:gd name="connsiteY0" fmla="*/ 334988 h 345499"/>
              <a:gd name="connsiteX1" fmla="*/ 123504 w 1099344"/>
              <a:gd name="connsiteY1" fmla="*/ 0 h 345499"/>
              <a:gd name="connsiteX2" fmla="*/ 1099344 w 1099344"/>
              <a:gd name="connsiteY2" fmla="*/ 1079 h 345499"/>
              <a:gd name="connsiteX3" fmla="*/ 356139 w 1099344"/>
              <a:gd name="connsiteY3" fmla="*/ 345499 h 345499"/>
              <a:gd name="connsiteX4" fmla="*/ 0 w 1099344"/>
              <a:gd name="connsiteY4" fmla="*/ 334988 h 345499"/>
              <a:gd name="connsiteX0" fmla="*/ 0 w 1099344"/>
              <a:gd name="connsiteY0" fmla="*/ 334988 h 334988"/>
              <a:gd name="connsiteX1" fmla="*/ 123504 w 1099344"/>
              <a:gd name="connsiteY1" fmla="*/ 0 h 334988"/>
              <a:gd name="connsiteX2" fmla="*/ 1099344 w 1099344"/>
              <a:gd name="connsiteY2" fmla="*/ 1079 h 334988"/>
              <a:gd name="connsiteX3" fmla="*/ 251035 w 1099344"/>
              <a:gd name="connsiteY3" fmla="*/ 329734 h 334988"/>
              <a:gd name="connsiteX4" fmla="*/ 0 w 1099344"/>
              <a:gd name="connsiteY4" fmla="*/ 334988 h 334988"/>
              <a:gd name="connsiteX0" fmla="*/ 0 w 384641"/>
              <a:gd name="connsiteY0" fmla="*/ 339164 h 339164"/>
              <a:gd name="connsiteX1" fmla="*/ 123504 w 384641"/>
              <a:gd name="connsiteY1" fmla="*/ 4176 h 339164"/>
              <a:gd name="connsiteX2" fmla="*/ 384641 w 384641"/>
              <a:gd name="connsiteY2" fmla="*/ 0 h 339164"/>
              <a:gd name="connsiteX3" fmla="*/ 251035 w 384641"/>
              <a:gd name="connsiteY3" fmla="*/ 333910 h 339164"/>
              <a:gd name="connsiteX4" fmla="*/ 0 w 384641"/>
              <a:gd name="connsiteY4" fmla="*/ 339164 h 339164"/>
              <a:gd name="connsiteX0" fmla="*/ 0 w 395151"/>
              <a:gd name="connsiteY0" fmla="*/ 334988 h 334988"/>
              <a:gd name="connsiteX1" fmla="*/ 123504 w 395151"/>
              <a:gd name="connsiteY1" fmla="*/ 0 h 334988"/>
              <a:gd name="connsiteX2" fmla="*/ 395151 w 395151"/>
              <a:gd name="connsiteY2" fmla="*/ 11590 h 334988"/>
              <a:gd name="connsiteX3" fmla="*/ 251035 w 395151"/>
              <a:gd name="connsiteY3" fmla="*/ 329734 h 334988"/>
              <a:gd name="connsiteX4" fmla="*/ 0 w 395151"/>
              <a:gd name="connsiteY4" fmla="*/ 334988 h 334988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51035 w 379386"/>
              <a:gd name="connsiteY3" fmla="*/ 329734 h 334988"/>
              <a:gd name="connsiteX4" fmla="*/ 0 w 379386"/>
              <a:gd name="connsiteY4" fmla="*/ 334988 h 334988"/>
              <a:gd name="connsiteX0" fmla="*/ 0 w 379386"/>
              <a:gd name="connsiteY0" fmla="*/ 334988 h 334989"/>
              <a:gd name="connsiteX1" fmla="*/ 123504 w 379386"/>
              <a:gd name="connsiteY1" fmla="*/ 0 h 334989"/>
              <a:gd name="connsiteX2" fmla="*/ 379386 w 379386"/>
              <a:gd name="connsiteY2" fmla="*/ 1080 h 334989"/>
              <a:gd name="connsiteX3" fmla="*/ 251035 w 379386"/>
              <a:gd name="connsiteY3" fmla="*/ 334989 h 334989"/>
              <a:gd name="connsiteX4" fmla="*/ 0 w 379386"/>
              <a:gd name="connsiteY4" fmla="*/ 334988 h 334989"/>
              <a:gd name="connsiteX0" fmla="*/ 0 w 379386"/>
              <a:gd name="connsiteY0" fmla="*/ 334988 h 334988"/>
              <a:gd name="connsiteX1" fmla="*/ 123504 w 379386"/>
              <a:gd name="connsiteY1" fmla="*/ 0 h 334988"/>
              <a:gd name="connsiteX2" fmla="*/ 379386 w 379386"/>
              <a:gd name="connsiteY2" fmla="*/ 1080 h 334988"/>
              <a:gd name="connsiteX3" fmla="*/ 287821 w 379386"/>
              <a:gd name="connsiteY3" fmla="*/ 235141 h 334988"/>
              <a:gd name="connsiteX4" fmla="*/ 0 w 379386"/>
              <a:gd name="connsiteY4" fmla="*/ 334988 h 334988"/>
              <a:gd name="connsiteX0" fmla="*/ 0 w 347855"/>
              <a:gd name="connsiteY0" fmla="*/ 240395 h 240395"/>
              <a:gd name="connsiteX1" fmla="*/ 91973 w 347855"/>
              <a:gd name="connsiteY1" fmla="*/ 0 h 240395"/>
              <a:gd name="connsiteX2" fmla="*/ 347855 w 347855"/>
              <a:gd name="connsiteY2" fmla="*/ 1080 h 240395"/>
              <a:gd name="connsiteX3" fmla="*/ 256290 w 347855"/>
              <a:gd name="connsiteY3" fmla="*/ 235141 h 240395"/>
              <a:gd name="connsiteX4" fmla="*/ 0 w 347855"/>
              <a:gd name="connsiteY4" fmla="*/ 240395 h 240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855" h="240395">
                <a:moveTo>
                  <a:pt x="0" y="240395"/>
                </a:moveTo>
                <a:lnTo>
                  <a:pt x="91973" y="0"/>
                </a:lnTo>
                <a:lnTo>
                  <a:pt x="347855" y="1080"/>
                </a:lnTo>
                <a:lnTo>
                  <a:pt x="256290" y="235141"/>
                </a:lnTo>
                <a:lnTo>
                  <a:pt x="0" y="240395"/>
                </a:lnTo>
                <a:close/>
              </a:path>
            </a:pathLst>
          </a:custGeom>
          <a:solidFill>
            <a:srgbClr val="CAC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64" tIns="45732" rIns="91464" bIns="4573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1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8D15A3-FABF-E845-8B26-8FFBFB85EF6D}"/>
              </a:ext>
            </a:extLst>
          </p:cNvPr>
          <p:cNvCxnSpPr>
            <a:cxnSpLocks/>
          </p:cNvCxnSpPr>
          <p:nvPr/>
        </p:nvCxnSpPr>
        <p:spPr>
          <a:xfrm>
            <a:off x="6629400" y="1389185"/>
            <a:ext cx="0" cy="4536830"/>
          </a:xfrm>
          <a:prstGeom prst="line">
            <a:avLst/>
          </a:prstGeom>
          <a:ln w="34925" cap="rnd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25">
            <a:extLst>
              <a:ext uri="{FF2B5EF4-FFF2-40B4-BE49-F238E27FC236}">
                <a16:creationId xmlns:a16="http://schemas.microsoft.com/office/drawing/2014/main" id="{43369679-C5D4-A043-A67C-B2B1ED1FE717}"/>
              </a:ext>
            </a:extLst>
          </p:cNvPr>
          <p:cNvSpPr txBox="1">
            <a:spLocks/>
          </p:cNvSpPr>
          <p:nvPr/>
        </p:nvSpPr>
        <p:spPr>
          <a:xfrm>
            <a:off x="7028702" y="1769565"/>
            <a:ext cx="4687048" cy="2343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333333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" panose="020F0502020204030203" pitchFamily="34" charset="0"/>
              </a:rPr>
              <a:t>Lorem ipsum dolor sit </a:t>
            </a:r>
            <a:r>
              <a:rPr lang="en-US" dirty="0" err="1">
                <a:latin typeface="Lato" panose="020F0502020204030203" pitchFamily="34" charset="0"/>
              </a:rPr>
              <a:t>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BA2CB6F0-A1C6-354F-B1E0-91B640783561}"/>
              </a:ext>
            </a:extLst>
          </p:cNvPr>
          <p:cNvSpPr txBox="1">
            <a:spLocks/>
          </p:cNvSpPr>
          <p:nvPr/>
        </p:nvSpPr>
        <p:spPr>
          <a:xfrm>
            <a:off x="7028701" y="2036916"/>
            <a:ext cx="4687049" cy="11643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</a:t>
            </a:r>
          </a:p>
        </p:txBody>
      </p:sp>
      <p:sp>
        <p:nvSpPr>
          <p:cNvPr id="38" name="Text Placeholder 43">
            <a:extLst>
              <a:ext uri="{FF2B5EF4-FFF2-40B4-BE49-F238E27FC236}">
                <a16:creationId xmlns:a16="http://schemas.microsoft.com/office/drawing/2014/main" id="{9D94ECE8-5363-5540-9DFA-E8F63CA2743B}"/>
              </a:ext>
            </a:extLst>
          </p:cNvPr>
          <p:cNvSpPr txBox="1">
            <a:spLocks/>
          </p:cNvSpPr>
          <p:nvPr/>
        </p:nvSpPr>
        <p:spPr>
          <a:xfrm>
            <a:off x="7018964" y="1306085"/>
            <a:ext cx="4696786" cy="3984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FF6B00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Lato Black" panose="020F0A02020204030203" pitchFamily="34" charset="0"/>
              </a:rPr>
              <a:t>Lorem ipsum dolor sit </a:t>
            </a:r>
            <a:r>
              <a:rPr lang="en-US" dirty="0" err="1">
                <a:latin typeface="Lato Black" panose="020F0A02020204030203" pitchFamily="34" charset="0"/>
              </a:rPr>
              <a:t>amet</a:t>
            </a:r>
            <a:endParaRPr lang="en-US" dirty="0">
              <a:latin typeface="Lato Black" panose="020F0A02020204030203" pitchFamily="34" charset="0"/>
            </a:endParaRPr>
          </a:p>
        </p:txBody>
      </p:sp>
      <p:sp>
        <p:nvSpPr>
          <p:cNvPr id="39" name="Text Placeholder 25">
            <a:extLst>
              <a:ext uri="{FF2B5EF4-FFF2-40B4-BE49-F238E27FC236}">
                <a16:creationId xmlns:a16="http://schemas.microsoft.com/office/drawing/2014/main" id="{ECACE493-8A44-BC47-8E91-D6F87BDA91A0}"/>
              </a:ext>
            </a:extLst>
          </p:cNvPr>
          <p:cNvSpPr txBox="1">
            <a:spLocks/>
          </p:cNvSpPr>
          <p:nvPr/>
        </p:nvSpPr>
        <p:spPr>
          <a:xfrm>
            <a:off x="7028702" y="3320807"/>
            <a:ext cx="4687048" cy="2343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333333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Lato" panose="020F0502020204030203" pitchFamily="34" charset="0"/>
              </a:rPr>
              <a:t>Lorem ipsum dolor sit 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5FE754EB-6784-CB43-8A4B-EE272A57BCA9}"/>
              </a:ext>
            </a:extLst>
          </p:cNvPr>
          <p:cNvSpPr txBox="1">
            <a:spLocks/>
          </p:cNvSpPr>
          <p:nvPr/>
        </p:nvSpPr>
        <p:spPr>
          <a:xfrm>
            <a:off x="7028701" y="3588158"/>
            <a:ext cx="4687049" cy="11643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Consectetur adipiscing elit, sed do eiusmod tempor indcididunt ut labore et dolore magna aliqua pretium. Vulputate sapien nec sagittis aliquam malesuada Bibendum. Orci nulla pellentesque dignissim enim.</a:t>
            </a:r>
            <a:endParaRPr lang="en-US" dirty="0"/>
          </a:p>
        </p:txBody>
      </p:sp>
      <p:sp>
        <p:nvSpPr>
          <p:cNvPr id="41" name="Text Placeholder 25">
            <a:extLst>
              <a:ext uri="{FF2B5EF4-FFF2-40B4-BE49-F238E27FC236}">
                <a16:creationId xmlns:a16="http://schemas.microsoft.com/office/drawing/2014/main" id="{AF82C97E-AE45-D547-97DD-2F48F4788A57}"/>
              </a:ext>
            </a:extLst>
          </p:cNvPr>
          <p:cNvSpPr txBox="1">
            <a:spLocks/>
          </p:cNvSpPr>
          <p:nvPr/>
        </p:nvSpPr>
        <p:spPr>
          <a:xfrm>
            <a:off x="7028702" y="4856802"/>
            <a:ext cx="4687048" cy="23437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333333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Lato" panose="020F0502020204030203" pitchFamily="34" charset="0"/>
              </a:rPr>
              <a:t>Lorem ipsum dolor sit amet</a:t>
            </a:r>
            <a:endParaRPr lang="en-US" dirty="0">
              <a:latin typeface="Lato" panose="020F0502020204030203" pitchFamily="34" charset="0"/>
            </a:endParaRPr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6CC740BC-F9B7-DA4C-8C1B-162A630A161A}"/>
              </a:ext>
            </a:extLst>
          </p:cNvPr>
          <p:cNvSpPr txBox="1">
            <a:spLocks/>
          </p:cNvSpPr>
          <p:nvPr/>
        </p:nvSpPr>
        <p:spPr>
          <a:xfrm>
            <a:off x="7028701" y="5124153"/>
            <a:ext cx="4687049" cy="11643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Consectetur adipiscing elit, sed do eiusmod tempor indcididunt ut labore et dolore magna aliqua pretium. Vulputate sapien nec sagittis aliquam malesuada Bibendum. Orci nulla pellentesque dignissim enim.</a:t>
            </a:r>
            <a:endParaRPr lang="en-US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65791B14-8229-0B41-B3D3-E90433D15F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dirty="0">
                <a:latin typeface="Lato Black" panose="020F0A02020204030203" pitchFamily="34" charset="0"/>
              </a:rPr>
              <a:t>Title chart template bar graph (explained)</a:t>
            </a:r>
          </a:p>
        </p:txBody>
      </p:sp>
    </p:spTree>
    <p:extLst>
      <p:ext uri="{BB962C8B-B14F-4D97-AF65-F5344CB8AC3E}">
        <p14:creationId xmlns:p14="http://schemas.microsoft.com/office/powerpoint/2010/main" val="338832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14A5D198-802E-894F-B5B3-5D66E17FD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32" y="1526388"/>
            <a:ext cx="3650167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latin typeface="Lato" panose="020F0502020204030203" pitchFamily="34" charset="0"/>
              </a:rPr>
              <a:t>Subhead goes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3CBAB43-2740-3C45-A27B-A6165BE97B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525" y="1935963"/>
            <a:ext cx="3291404" cy="3728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.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80312F4-D27B-814A-9B82-EA498D6CA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3650676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b="0" dirty="0">
                <a:solidFill>
                  <a:schemeClr val="bg1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b="0" dirty="0">
                <a:solidFill>
                  <a:schemeClr val="accent2"/>
                </a:solidFill>
                <a:latin typeface="Lato Black" panose="020F0A02020204030203" pitchFamily="34" charset="0"/>
              </a:rPr>
              <a:t>needs to know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583359B-2B1B-EA4D-A74C-5D9B875579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4483556"/>
              </p:ext>
            </p:extLst>
          </p:nvPr>
        </p:nvGraphicFramePr>
        <p:xfrm>
          <a:off x="2353442" y="-584856"/>
          <a:ext cx="9533758" cy="745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3363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8C290F2-4AFB-6B4A-8799-812944624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8978580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dirty="0">
                <a:solidFill>
                  <a:srgbClr val="333333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dirty="0">
                <a:latin typeface="Lato Black" panose="020F0A02020204030203" pitchFamily="34" charset="0"/>
              </a:rPr>
              <a:t>needs to know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7C3740F-7738-344C-ACD7-A09F83CEED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95D6156-0D17-6A43-920B-445FCCDDB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1730949"/>
              </p:ext>
            </p:extLst>
          </p:nvPr>
        </p:nvGraphicFramePr>
        <p:xfrm>
          <a:off x="642882" y="1416181"/>
          <a:ext cx="5080630" cy="470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FA9942-39C2-C949-BF4C-B6866C705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640995"/>
              </p:ext>
            </p:extLst>
          </p:nvPr>
        </p:nvGraphicFramePr>
        <p:xfrm>
          <a:off x="6096000" y="1416181"/>
          <a:ext cx="5080630" cy="470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8633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02470AD2-FECE-4B41-A240-3B85E563E9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87320" y="2148521"/>
            <a:ext cx="3115423" cy="370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333333"/>
                </a:solidFill>
                <a:latin typeface="Gill Sans MT" panose="020B050202010402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>
                <a:latin typeface="Lato Black" panose="020F0A02020204030203" pitchFamily="34" charset="0"/>
              </a:rPr>
              <a:t>Chart Title 1</a:t>
            </a:r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0888D8AE-ED8F-A947-A163-E55F0D3783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780958" y="2686913"/>
            <a:ext cx="2915399" cy="2449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b="1" dirty="0"/>
              <a:t>Explained: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59ED68B8-FB59-CA40-A64B-519DD3D312A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88681" y="2148521"/>
            <a:ext cx="3115423" cy="370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>
                <a:solidFill>
                  <a:srgbClr val="333333"/>
                </a:solidFill>
                <a:latin typeface="Gill Sans MT" panose="020B0502020104020203" pitchFamily="34" charset="77"/>
                <a:ea typeface="Gill Sans Nova Book" panose="020B0502020204020203" pitchFamily="34" charset="-128"/>
                <a:cs typeface="Gill Sans Nova Book" panose="020B0502020204020203" pitchFamily="34" charset="-128"/>
              </a:defRPr>
            </a:lvl1pPr>
          </a:lstStyle>
          <a:p>
            <a:pPr lvl="0"/>
            <a:r>
              <a:rPr lang="en-US" dirty="0">
                <a:latin typeface="Lato Black" panose="020F0A02020204030203" pitchFamily="34" charset="0"/>
              </a:rPr>
              <a:t>Chart Title 2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09CE3CBA-06E6-A74F-9DB8-5636B2B98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82319" y="2686913"/>
            <a:ext cx="2915399" cy="24490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b="1" dirty="0"/>
              <a:t>Explained: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indcididunt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aliqua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Bibendum.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AE8069E-D2A9-D245-9A04-7058D956B0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1828" y="244136"/>
            <a:ext cx="7557140" cy="421455"/>
          </a:xfrm>
          <a:prstGeom prst="rect">
            <a:avLst/>
          </a:prstGeom>
        </p:spPr>
        <p:txBody>
          <a:bodyPr anchor="ctr"/>
          <a:lstStyle>
            <a:lvl1pPr>
              <a:defRPr sz="1800" b="1" i="0">
                <a:solidFill>
                  <a:schemeClr val="bg1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dirty="0">
                <a:latin typeface="Lato Black" panose="020F0A02020204030203" pitchFamily="34" charset="0"/>
              </a:rPr>
              <a:t>Title chart template bar graph (explained)</a:t>
            </a:r>
          </a:p>
        </p:txBody>
      </p:sp>
    </p:spTree>
    <p:extLst>
      <p:ext uri="{BB962C8B-B14F-4D97-AF65-F5344CB8AC3E}">
        <p14:creationId xmlns:p14="http://schemas.microsoft.com/office/powerpoint/2010/main" val="1664956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2641868F-8A4A-4740-8271-C8FCE84683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33" y="1526388"/>
            <a:ext cx="3077144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333333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solidFill>
                  <a:srgbClr val="FF6B00"/>
                </a:solidFill>
                <a:latin typeface="Lato" panose="020F0502020204030203" pitchFamily="34" charset="0"/>
              </a:rPr>
              <a:t>Subhead goes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745BBA2-75DC-2040-A1B2-B02535F841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525" y="1935963"/>
            <a:ext cx="2906963" cy="3728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98B014A-8AD5-4A43-BFC6-62E189BF5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3650676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dirty="0">
                <a:solidFill>
                  <a:srgbClr val="333333"/>
                </a:solidFill>
                <a:latin typeface="Lato Black" panose="020F0A02020204030203" pitchFamily="34" charset="0"/>
              </a:rPr>
              <a:t>Key </a:t>
            </a:r>
            <a:r>
              <a:rPr lang="en-US" sz="3000" dirty="0">
                <a:latin typeface="Lato Black" panose="020F0A02020204030203" pitchFamily="34" charset="0"/>
              </a:rPr>
              <a:t>Dates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060B348-5F2E-CA4B-87FD-51CDE3625B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0378363"/>
              </p:ext>
            </p:extLst>
          </p:nvPr>
        </p:nvGraphicFramePr>
        <p:xfrm>
          <a:off x="3355450" y="1505827"/>
          <a:ext cx="8128000" cy="470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264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2641868F-8A4A-4740-8271-C8FCE84683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32" y="1526388"/>
            <a:ext cx="3650167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rgbClr val="333333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dirty="0">
                <a:latin typeface="Lato" panose="020F0502020204030203" pitchFamily="34" charset="0"/>
              </a:rPr>
              <a:t>Subhead goes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745BBA2-75DC-2040-A1B2-B02535F841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525" y="1935963"/>
            <a:ext cx="2687507" cy="3728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.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98B014A-8AD5-4A43-BFC6-62E189BF5F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3650676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dirty="0">
                <a:solidFill>
                  <a:srgbClr val="333333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dirty="0">
                <a:latin typeface="Lato Black" panose="020F0A02020204030203" pitchFamily="34" charset="0"/>
              </a:rPr>
              <a:t>needs to know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EE7CBC2B-1E3F-A047-A1F9-2E3459A21A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698436"/>
              </p:ext>
            </p:extLst>
          </p:nvPr>
        </p:nvGraphicFramePr>
        <p:xfrm>
          <a:off x="3765449" y="1399309"/>
          <a:ext cx="8128000" cy="450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438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07A3842-E5C8-BF43-A283-C7D4CBF95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8978580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dirty="0">
                <a:solidFill>
                  <a:srgbClr val="333333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dirty="0">
                <a:latin typeface="Lato Black" panose="020F0A02020204030203" pitchFamily="34" charset="0"/>
              </a:rPr>
              <a:t>needs to know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02E38B8-7C73-6345-9E27-A34E193301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US" kern="1700" spc="50" dirty="0">
                <a:latin typeface="Lato Light" panose="020F0302020204030203" pitchFamily="34" charset="0"/>
              </a:rPr>
              <a:t>Simple descriptive copy to tell viewer what is going on in chart. Can be used for centers of excellence (COEs) for example.</a:t>
            </a:r>
          </a:p>
          <a:p>
            <a:endParaRPr lang="en-US" kern="1700" spc="50" dirty="0">
              <a:latin typeface="Lato Light" panose="020F0302020204030203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00D50DA-3286-4647-B5FC-8922D8D5A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165987"/>
              </p:ext>
            </p:extLst>
          </p:nvPr>
        </p:nvGraphicFramePr>
        <p:xfrm>
          <a:off x="495170" y="1880838"/>
          <a:ext cx="8507276" cy="4705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C09B4348-DF64-C240-8B3C-43B8C1909190}"/>
              </a:ext>
            </a:extLst>
          </p:cNvPr>
          <p:cNvSpPr txBox="1">
            <a:spLocks/>
          </p:cNvSpPr>
          <p:nvPr/>
        </p:nvSpPr>
        <p:spPr>
          <a:xfrm>
            <a:off x="9212393" y="1585296"/>
            <a:ext cx="2650423" cy="3841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i="0" kern="1200">
                <a:solidFill>
                  <a:srgbClr val="333333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6B00"/>
                </a:solidFill>
                <a:latin typeface="Lato" panose="020F0502020204030203" pitchFamily="34" charset="0"/>
              </a:rPr>
              <a:t>Subhead goes Here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039822D-8AF1-2D40-8362-456B4036C1FD}"/>
              </a:ext>
            </a:extLst>
          </p:cNvPr>
          <p:cNvSpPr txBox="1">
            <a:spLocks/>
          </p:cNvSpPr>
          <p:nvPr/>
        </p:nvSpPr>
        <p:spPr>
          <a:xfrm>
            <a:off x="9211885" y="1994871"/>
            <a:ext cx="2455859" cy="37281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33333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ma.</a:t>
            </a:r>
          </a:p>
        </p:txBody>
      </p:sp>
    </p:spTree>
    <p:extLst>
      <p:ext uri="{BB962C8B-B14F-4D97-AF65-F5344CB8AC3E}">
        <p14:creationId xmlns:p14="http://schemas.microsoft.com/office/powerpoint/2010/main" val="216211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26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3F77E4-7A31-9448-B916-A96F3B177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806660"/>
              </p:ext>
            </p:extLst>
          </p:nvPr>
        </p:nvGraphicFramePr>
        <p:xfrm>
          <a:off x="2311400" y="-366196"/>
          <a:ext cx="9147647" cy="703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14A5D198-802E-894F-B5B3-5D66E17FDBF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32" y="1526388"/>
            <a:ext cx="3650167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b="0" dirty="0">
                <a:latin typeface="Lato Black" panose="020F0A02020204030203" pitchFamily="34" charset="0"/>
              </a:rPr>
              <a:t>Subhead goes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3CBAB43-2740-3C45-A27B-A6165BE97BC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525" y="1935963"/>
            <a:ext cx="3291404" cy="37281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.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80312F4-D27B-814A-9B82-EA498D6CA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3650676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b="0" dirty="0">
                <a:solidFill>
                  <a:schemeClr val="bg1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b="0" dirty="0">
                <a:latin typeface="Lato Black" panose="020F0A02020204030203" pitchFamily="34" charset="0"/>
              </a:rPr>
              <a:t>needs to know</a:t>
            </a:r>
          </a:p>
        </p:txBody>
      </p:sp>
    </p:spTree>
    <p:extLst>
      <p:ext uri="{BB962C8B-B14F-4D97-AF65-F5344CB8AC3E}">
        <p14:creationId xmlns:p14="http://schemas.microsoft.com/office/powerpoint/2010/main" val="172974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C8328F2-8702-6149-9DD0-BF918647A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971252"/>
              </p:ext>
            </p:extLst>
          </p:nvPr>
        </p:nvGraphicFramePr>
        <p:xfrm>
          <a:off x="-355600" y="1118774"/>
          <a:ext cx="7500082" cy="5861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CCB1325-83EB-2947-9714-586E3BA0F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7401892"/>
              </p:ext>
            </p:extLst>
          </p:nvPr>
        </p:nvGraphicFramePr>
        <p:xfrm>
          <a:off x="4889500" y="1306583"/>
          <a:ext cx="6235700" cy="549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FEE940D-83C5-D446-99FD-2ABAF84BD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9039540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b="0" dirty="0">
                <a:solidFill>
                  <a:schemeClr val="bg1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b="0" dirty="0">
                <a:latin typeface="Lato Black" panose="020F0A02020204030203" pitchFamily="34" charset="0"/>
              </a:rPr>
              <a:t>needs to know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B8C09A-CCC3-D246-B705-9DA9A529C2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</p:spTree>
    <p:extLst>
      <p:ext uri="{BB962C8B-B14F-4D97-AF65-F5344CB8AC3E}">
        <p14:creationId xmlns:p14="http://schemas.microsoft.com/office/powerpoint/2010/main" val="3702123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51F021D-59FC-F940-9BD9-DFECC7F87A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8820084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b="0" dirty="0">
                <a:solidFill>
                  <a:schemeClr val="bg1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b="0" dirty="0">
                <a:latin typeface="Lato Black" panose="020F0A02020204030203" pitchFamily="34" charset="0"/>
              </a:rPr>
              <a:t>needs to know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823B43E-E52A-544A-B868-A3168F1093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DF3BF50-F9CC-B945-BBD1-F18B05B0A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364078"/>
              </p:ext>
            </p:extLst>
          </p:nvPr>
        </p:nvGraphicFramePr>
        <p:xfrm>
          <a:off x="428447" y="1436053"/>
          <a:ext cx="6844021" cy="526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50EADD9-BFEC-8343-9A34-E5A37A6B2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577457"/>
              </p:ext>
            </p:extLst>
          </p:nvPr>
        </p:nvGraphicFramePr>
        <p:xfrm>
          <a:off x="6311487" y="1400940"/>
          <a:ext cx="3962037" cy="5260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7208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6E93792F-6AF5-4B4D-A04E-8A4B16BDA135}"/>
              </a:ext>
            </a:extLst>
          </p:cNvPr>
          <p:cNvSpPr/>
          <p:nvPr/>
        </p:nvSpPr>
        <p:spPr>
          <a:xfrm>
            <a:off x="8376074" y="2179489"/>
            <a:ext cx="2330025" cy="2330025"/>
          </a:xfrm>
          <a:prstGeom prst="ellipse">
            <a:avLst/>
          </a:pr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36B0198-5FE6-0942-8591-54B4E763FB43}"/>
              </a:ext>
            </a:extLst>
          </p:cNvPr>
          <p:cNvSpPr/>
          <p:nvPr/>
        </p:nvSpPr>
        <p:spPr>
          <a:xfrm>
            <a:off x="7466948" y="850899"/>
            <a:ext cx="1625601" cy="1625601"/>
          </a:xfrm>
          <a:prstGeom prst="ellipse">
            <a:avLst/>
          </a:prstGeom>
          <a:solidFill>
            <a:srgbClr val="FFE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4D3B7E-E373-6441-B265-0D2B00B43074}"/>
              </a:ext>
            </a:extLst>
          </p:cNvPr>
          <p:cNvCxnSpPr>
            <a:cxnSpLocks/>
          </p:cNvCxnSpPr>
          <p:nvPr/>
        </p:nvCxnSpPr>
        <p:spPr>
          <a:xfrm>
            <a:off x="6787074" y="1638299"/>
            <a:ext cx="959926" cy="0"/>
          </a:xfrm>
          <a:prstGeom prst="line">
            <a:avLst/>
          </a:prstGeom>
          <a:ln w="317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A60207A-94EB-AB41-A279-DEEC0E16FD75}"/>
              </a:ext>
            </a:extLst>
          </p:cNvPr>
          <p:cNvSpPr txBox="1"/>
          <p:nvPr/>
        </p:nvSpPr>
        <p:spPr>
          <a:xfrm>
            <a:off x="8734636" y="2847384"/>
            <a:ext cx="161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Lato Light" panose="020F0302020204030203" pitchFamily="34" charset="0"/>
                <a:ea typeface="Gill Sans Nova Heavy" panose="020B0502020204020203" pitchFamily="34" charset="-128"/>
                <a:cs typeface="Gill Sans Nova Heavy" panose="020B0502020204020203" pitchFamily="34" charset="-128"/>
              </a:rPr>
              <a:t>53%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rPr>
              <a:t>Descriptive text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92A11-1D61-D847-8E25-0AF0D47DD48A}"/>
              </a:ext>
            </a:extLst>
          </p:cNvPr>
          <p:cNvSpPr txBox="1"/>
          <p:nvPr/>
        </p:nvSpPr>
        <p:spPr>
          <a:xfrm>
            <a:off x="7462824" y="1259880"/>
            <a:ext cx="161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B00"/>
                </a:solidFill>
                <a:latin typeface="Lato Light" panose="020F0302020204030203" pitchFamily="34" charset="0"/>
                <a:ea typeface="Gill Sans Nova Heavy" panose="020B0502020204020203" pitchFamily="34" charset="-128"/>
                <a:cs typeface="Gill Sans Nova Heavy" panose="020B0502020204020203" pitchFamily="34" charset="-128"/>
              </a:rPr>
              <a:t>38%</a:t>
            </a:r>
          </a:p>
          <a:p>
            <a:pPr algn="ctr"/>
            <a:r>
              <a:rPr lang="en-US" sz="1000" b="1" dirty="0">
                <a:solidFill>
                  <a:srgbClr val="FF6B00"/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rPr>
              <a:t>Descriptive text</a:t>
            </a:r>
          </a:p>
          <a:p>
            <a:pPr algn="ctr"/>
            <a:r>
              <a:rPr lang="en-US" sz="1000" b="1" dirty="0">
                <a:solidFill>
                  <a:srgbClr val="FF6B00"/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rPr>
              <a:t>Goes here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065DCE-CAD4-5441-B52C-C26E04142F2F}"/>
              </a:ext>
            </a:extLst>
          </p:cNvPr>
          <p:cNvSpPr/>
          <p:nvPr/>
        </p:nvSpPr>
        <p:spPr>
          <a:xfrm>
            <a:off x="5665305" y="4454255"/>
            <a:ext cx="1625601" cy="1625601"/>
          </a:xfrm>
          <a:prstGeom prst="ellipse">
            <a:avLst/>
          </a:prstGeom>
          <a:solidFill>
            <a:srgbClr val="FFE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B700FF-0A34-0949-A5AF-272A4C6929D7}"/>
              </a:ext>
            </a:extLst>
          </p:cNvPr>
          <p:cNvSpPr txBox="1"/>
          <p:nvPr/>
        </p:nvSpPr>
        <p:spPr>
          <a:xfrm>
            <a:off x="5661181" y="4863236"/>
            <a:ext cx="161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B00"/>
                </a:solidFill>
                <a:latin typeface="Lato Light" panose="020F0302020204030203" pitchFamily="34" charset="0"/>
                <a:ea typeface="Gill Sans Nova Heavy" panose="020B0502020204020203" pitchFamily="34" charset="-128"/>
                <a:cs typeface="Gill Sans Nova Heavy" panose="020B0502020204020203" pitchFamily="34" charset="-128"/>
              </a:rPr>
              <a:t>38%</a:t>
            </a:r>
          </a:p>
          <a:p>
            <a:pPr algn="ctr"/>
            <a:r>
              <a:rPr lang="en-US" sz="1000" b="1" dirty="0">
                <a:solidFill>
                  <a:srgbClr val="FF6B00"/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rPr>
              <a:t>Descriptive text</a:t>
            </a:r>
          </a:p>
          <a:p>
            <a:pPr algn="ctr"/>
            <a:r>
              <a:rPr lang="en-US" sz="1000" b="1" dirty="0">
                <a:solidFill>
                  <a:srgbClr val="FF6B00"/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rPr>
              <a:t>Goes here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99C5E5-C6D7-964A-A918-FC8EEE455E0D}"/>
              </a:ext>
            </a:extLst>
          </p:cNvPr>
          <p:cNvSpPr/>
          <p:nvPr/>
        </p:nvSpPr>
        <p:spPr>
          <a:xfrm>
            <a:off x="7457166" y="4212503"/>
            <a:ext cx="1625601" cy="1625601"/>
          </a:xfrm>
          <a:prstGeom prst="ellipse">
            <a:avLst/>
          </a:prstGeom>
          <a:solidFill>
            <a:srgbClr val="FFC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95ECBF-3783-814B-BAC5-A974C7FF4000}"/>
              </a:ext>
            </a:extLst>
          </p:cNvPr>
          <p:cNvSpPr txBox="1"/>
          <p:nvPr/>
        </p:nvSpPr>
        <p:spPr>
          <a:xfrm>
            <a:off x="7453042" y="4621484"/>
            <a:ext cx="161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Lato Light" panose="020F0302020204030203" pitchFamily="34" charset="0"/>
                <a:ea typeface="Gill Sans Nova Heavy" panose="020B0502020204020203" pitchFamily="34" charset="-128"/>
                <a:cs typeface="Gill Sans Nova Heavy" panose="020B0502020204020203" pitchFamily="34" charset="-128"/>
              </a:rPr>
              <a:t>38%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rPr>
              <a:t>Descriptive text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rPr>
              <a:t>Goes here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40B28E3-F0FD-7F4B-B07C-194F6E8D5B90}"/>
              </a:ext>
            </a:extLst>
          </p:cNvPr>
          <p:cNvSpPr/>
          <p:nvPr/>
        </p:nvSpPr>
        <p:spPr>
          <a:xfrm>
            <a:off x="6134099" y="2326417"/>
            <a:ext cx="2057401" cy="2057401"/>
          </a:xfrm>
          <a:prstGeom prst="ellipse">
            <a:avLst/>
          </a:prstGeom>
          <a:solidFill>
            <a:srgbClr val="FF88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894D3-59D4-204E-A1E1-64CE6E070272}"/>
              </a:ext>
            </a:extLst>
          </p:cNvPr>
          <p:cNvSpPr txBox="1"/>
          <p:nvPr/>
        </p:nvSpPr>
        <p:spPr>
          <a:xfrm>
            <a:off x="6404610" y="2771639"/>
            <a:ext cx="1612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Lato Light" panose="020F0302020204030203" pitchFamily="34" charset="0"/>
                <a:ea typeface="Gill Sans Nova Heavy" panose="020B0502020204020203" pitchFamily="34" charset="-128"/>
                <a:cs typeface="Gill Sans Nova Heavy" panose="020B0502020204020203" pitchFamily="34" charset="-128"/>
              </a:rPr>
              <a:t>50%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rPr>
              <a:t>Descriptive text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  <a:latin typeface="Lato Light" panose="020F0302020204030203" pitchFamily="34" charset="0"/>
                <a:ea typeface="Gill Sans Nova SemiBold" panose="020B0502020204020203" pitchFamily="34" charset="-128"/>
                <a:cs typeface="Gill Sans Nova SemiBold" panose="020B0502020204020203" pitchFamily="34" charset="-128"/>
              </a:rPr>
              <a:t>Goes here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F165F2-6017-7449-A25B-54318375146D}"/>
              </a:ext>
            </a:extLst>
          </p:cNvPr>
          <p:cNvSpPr txBox="1"/>
          <p:nvPr/>
        </p:nvSpPr>
        <p:spPr>
          <a:xfrm>
            <a:off x="5090151" y="956600"/>
            <a:ext cx="16662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6B00"/>
                </a:solidFill>
                <a:latin typeface="Lato" panose="020F0502020204030203" pitchFamily="34" charset="0"/>
              </a:rPr>
              <a:t>TITLE HERE</a:t>
            </a:r>
            <a:br>
              <a:rPr lang="en-US" sz="1600" b="1" dirty="0">
                <a:solidFill>
                  <a:srgbClr val="FF6B00"/>
                </a:solidFill>
                <a:latin typeface="Lato" panose="020F050202020403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, sed do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eiusmod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tempor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incididunt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ut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labore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et dolore magna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aliqua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.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Mattis</a:t>
            </a:r>
            <a:endParaRPr lang="en-US" sz="1000" dirty="0">
              <a:solidFill>
                <a:schemeClr val="bg1"/>
              </a:solidFill>
              <a:latin typeface="Lato Light" panose="020F0302020204030203" pitchFamily="34" charset="0"/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8CC470-F9BB-0D42-AF75-4A228CEF64C8}"/>
              </a:ext>
            </a:extLst>
          </p:cNvPr>
          <p:cNvCxnSpPr>
            <a:cxnSpLocks/>
          </p:cNvCxnSpPr>
          <p:nvPr/>
        </p:nvCxnSpPr>
        <p:spPr>
          <a:xfrm>
            <a:off x="5448713" y="3297543"/>
            <a:ext cx="955897" cy="0"/>
          </a:xfrm>
          <a:prstGeom prst="line">
            <a:avLst/>
          </a:prstGeom>
          <a:ln w="317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1FDB306-762C-1D4A-A8B1-A9BDC5B83CEC}"/>
              </a:ext>
            </a:extLst>
          </p:cNvPr>
          <p:cNvSpPr txBox="1"/>
          <p:nvPr/>
        </p:nvSpPr>
        <p:spPr>
          <a:xfrm>
            <a:off x="4145327" y="2746239"/>
            <a:ext cx="12706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6B00"/>
                </a:solidFill>
                <a:latin typeface="Lato" panose="020F0502020204030203" pitchFamily="34" charset="0"/>
              </a:rPr>
              <a:t>TITLE HERE</a:t>
            </a:r>
            <a:br>
              <a:rPr lang="en-US" sz="1600" b="1" dirty="0">
                <a:solidFill>
                  <a:srgbClr val="FF6B00"/>
                </a:solidFill>
                <a:latin typeface="Lato" panose="020F050202020403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, sed do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eiusmod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tempor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incididunt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ut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labore</a:t>
            </a:r>
            <a:endParaRPr lang="en-US" sz="1000" dirty="0">
              <a:solidFill>
                <a:schemeClr val="bg1"/>
              </a:solidFill>
              <a:latin typeface="Lato Light" panose="020F0302020204030203" pitchFamily="34" charset="0"/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33C27D-FA35-FD4D-BD92-488819F6DC01}"/>
              </a:ext>
            </a:extLst>
          </p:cNvPr>
          <p:cNvSpPr txBox="1"/>
          <p:nvPr/>
        </p:nvSpPr>
        <p:spPr>
          <a:xfrm>
            <a:off x="11066241" y="2849737"/>
            <a:ext cx="9606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6B00"/>
                </a:solidFill>
                <a:latin typeface="Lato" panose="020F0502020204030203" pitchFamily="34" charset="0"/>
              </a:rPr>
              <a:t>TITLE HERE</a:t>
            </a:r>
            <a:br>
              <a:rPr lang="en-US" sz="1600" b="1" dirty="0">
                <a:solidFill>
                  <a:srgbClr val="FF6B00"/>
                </a:solidFill>
                <a:latin typeface="Lato" panose="020F050202020403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,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3B91DE-BCA2-3A41-8D68-AE5231D56164}"/>
              </a:ext>
            </a:extLst>
          </p:cNvPr>
          <p:cNvCxnSpPr>
            <a:cxnSpLocks/>
          </p:cNvCxnSpPr>
          <p:nvPr/>
        </p:nvCxnSpPr>
        <p:spPr>
          <a:xfrm>
            <a:off x="10347536" y="3297543"/>
            <a:ext cx="679874" cy="0"/>
          </a:xfrm>
          <a:prstGeom prst="line">
            <a:avLst/>
          </a:prstGeom>
          <a:ln w="317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E67C7EC-377B-9944-9DAF-EBF9E458E3FA}"/>
              </a:ext>
            </a:extLst>
          </p:cNvPr>
          <p:cNvSpPr txBox="1"/>
          <p:nvPr/>
        </p:nvSpPr>
        <p:spPr>
          <a:xfrm>
            <a:off x="10221628" y="4544789"/>
            <a:ext cx="16436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FF6B00"/>
                </a:solidFill>
                <a:latin typeface="Lato" panose="020F0502020204030203" pitchFamily="34" charset="0"/>
              </a:rPr>
              <a:t>TITLE HERE</a:t>
            </a:r>
            <a:br>
              <a:rPr lang="en-US" sz="1600" b="1" dirty="0">
                <a:solidFill>
                  <a:srgbClr val="FF6B00"/>
                </a:solidFill>
                <a:latin typeface="Lato" panose="020F0502020204030203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, sed do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eiusmod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tempor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incididunt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ut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labore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et dolore magna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aliqua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.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Mattis</a:t>
            </a:r>
            <a:endParaRPr lang="en-US" sz="1000" dirty="0">
              <a:solidFill>
                <a:schemeClr val="bg1"/>
              </a:solidFill>
              <a:latin typeface="Lato Light" panose="020F0302020204030203" pitchFamily="34" charset="0"/>
              <a:ea typeface="Gill Sans Nova Book" panose="020B0502020204020203" pitchFamily="34" charset="-128"/>
              <a:cs typeface="Gill Sans Nova Book" panose="020B0502020204020203" pitchFamily="34" charset="-128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D4AAE7-0D57-2548-96B9-A2788C383C73}"/>
              </a:ext>
            </a:extLst>
          </p:cNvPr>
          <p:cNvCxnSpPr>
            <a:cxnSpLocks/>
          </p:cNvCxnSpPr>
          <p:nvPr/>
        </p:nvCxnSpPr>
        <p:spPr>
          <a:xfrm>
            <a:off x="8851900" y="5026711"/>
            <a:ext cx="1369728" cy="0"/>
          </a:xfrm>
          <a:prstGeom prst="line">
            <a:avLst/>
          </a:prstGeom>
          <a:ln w="317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7F47F5-F2E7-4E4C-9A46-D63467DE6AF7}"/>
              </a:ext>
            </a:extLst>
          </p:cNvPr>
          <p:cNvCxnSpPr>
            <a:cxnSpLocks/>
          </p:cNvCxnSpPr>
          <p:nvPr/>
        </p:nvCxnSpPr>
        <p:spPr>
          <a:xfrm>
            <a:off x="5013951" y="5303058"/>
            <a:ext cx="904249" cy="0"/>
          </a:xfrm>
          <a:prstGeom prst="line">
            <a:avLst/>
          </a:prstGeom>
          <a:ln w="3175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191661B-B7C4-D942-AAD4-A0E4D245C4D4}"/>
              </a:ext>
            </a:extLst>
          </p:cNvPr>
          <p:cNvSpPr txBox="1"/>
          <p:nvPr/>
        </p:nvSpPr>
        <p:spPr>
          <a:xfrm>
            <a:off x="3525625" y="4730315"/>
            <a:ext cx="14576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6B00"/>
                </a:solidFill>
                <a:latin typeface="Lato" panose="020F0502020204030203" pitchFamily="34" charset="0"/>
              </a:rPr>
              <a:t>TITLE HERE 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Lorem ipsum dolor sit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amet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consectetur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adipiscing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elit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, sed do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eiusmod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tempor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incididunt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ut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labore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 et dolore magna </a:t>
            </a:r>
            <a:r>
              <a:rPr lang="en-US" sz="1000" dirty="0" err="1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aliqua</a:t>
            </a:r>
            <a:r>
              <a:rPr lang="en-US" sz="1000" dirty="0">
                <a:solidFill>
                  <a:schemeClr val="bg1"/>
                </a:solidFill>
                <a:latin typeface="Lato Light" panose="020F0302020204030203" pitchFamily="34" charset="0"/>
                <a:ea typeface="Gill Sans Nova Book" panose="020B0502020204020203" pitchFamily="34" charset="-128"/>
                <a:cs typeface="Gill Sans Nova Book" panose="020B0502020204020203" pitchFamily="34" charset="-128"/>
              </a:rPr>
              <a:t>. 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C6C04A51-3E10-C44A-BD90-DA38D67302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32" y="1526388"/>
            <a:ext cx="3144395" cy="384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Gill Sans MT" panose="020B0502020104020203" pitchFamily="34" charset="77"/>
                <a:ea typeface="Gill Sans Nova SemiBold" panose="020B0502020204020203" pitchFamily="34" charset="-128"/>
                <a:cs typeface="Gill Sans Nova SemiBold" panose="020B0502020204020203" pitchFamily="34" charset="-128"/>
              </a:defRPr>
            </a:lvl1pPr>
          </a:lstStyle>
          <a:p>
            <a:pPr lvl="0"/>
            <a:r>
              <a:rPr lang="en-US" b="0" dirty="0">
                <a:latin typeface="Lato" panose="020F0502020204030203" pitchFamily="34" charset="0"/>
              </a:rPr>
              <a:t>Graph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D123171-E189-E348-AD00-088C3CF395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525" y="1935962"/>
            <a:ext cx="3010912" cy="39639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 </a:t>
            </a:r>
            <a:r>
              <a:rPr lang="en-US" dirty="0" err="1"/>
              <a:t>ectatis</a:t>
            </a:r>
            <a:r>
              <a:rPr lang="en-US" dirty="0"/>
              <a:t> </a:t>
            </a:r>
            <a:r>
              <a:rPr lang="en-US" dirty="0" err="1"/>
              <a:t>accust</a:t>
            </a:r>
            <a:r>
              <a:rPr lang="en-US" dirty="0"/>
              <a:t> </a:t>
            </a:r>
            <a:r>
              <a:rPr lang="en-US" dirty="0" err="1"/>
              <a:t>atin</a:t>
            </a:r>
            <a:r>
              <a:rPr lang="en-US" dirty="0"/>
              <a:t> rem </a:t>
            </a:r>
            <a:r>
              <a:rPr lang="en-US" dirty="0" err="1"/>
              <a:t>ari</a:t>
            </a:r>
            <a:r>
              <a:rPr lang="en-US" dirty="0"/>
              <a:t> </a:t>
            </a:r>
            <a:r>
              <a:rPr lang="en-US" dirty="0" err="1"/>
              <a:t>inctotur</a:t>
            </a:r>
            <a:r>
              <a:rPr lang="en-US" dirty="0"/>
              <a:t> </a:t>
            </a:r>
            <a:r>
              <a:rPr lang="en-US" dirty="0" err="1"/>
              <a:t>simus</a:t>
            </a:r>
            <a:r>
              <a:rPr lang="en-US" dirty="0"/>
              <a:t> </a:t>
            </a:r>
            <a:r>
              <a:rPr lang="en-US" dirty="0" err="1"/>
              <a:t>porrum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arum </a:t>
            </a:r>
            <a:r>
              <a:rPr lang="en-US" dirty="0" err="1"/>
              <a:t>vitione</a:t>
            </a:r>
            <a:r>
              <a:rPr lang="en-US" dirty="0"/>
              <a:t> </a:t>
            </a:r>
            <a:r>
              <a:rPr lang="en-US" dirty="0" err="1"/>
              <a:t>strupta</a:t>
            </a:r>
            <a:r>
              <a:rPr lang="en-US" dirty="0"/>
              <a:t> </a:t>
            </a:r>
            <a:r>
              <a:rPr lang="en-US" dirty="0" err="1"/>
              <a:t>sequas</a:t>
            </a:r>
            <a:r>
              <a:rPr lang="en-US" dirty="0"/>
              <a:t> </a:t>
            </a:r>
            <a:r>
              <a:rPr lang="en-US" dirty="0" err="1"/>
              <a:t>quasper</a:t>
            </a:r>
            <a:r>
              <a:rPr lang="en-US" dirty="0"/>
              <a:t> </a:t>
            </a:r>
            <a:r>
              <a:rPr lang="en-US" dirty="0" err="1"/>
              <a:t>emquiam</a:t>
            </a:r>
            <a:r>
              <a:rPr lang="en-US" dirty="0"/>
              <a:t> </a:t>
            </a:r>
            <a:r>
              <a:rPr lang="en-US" dirty="0" err="1"/>
              <a:t>fugita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ad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andam</a:t>
            </a:r>
            <a:r>
              <a:rPr lang="en-US" dirty="0"/>
              <a:t> </a:t>
            </a:r>
            <a:r>
              <a:rPr lang="en-US" dirty="0" err="1"/>
              <a:t>sunto</a:t>
            </a:r>
            <a:r>
              <a:rPr lang="en-US" dirty="0"/>
              <a:t> ma </a:t>
            </a:r>
            <a:r>
              <a:rPr lang="en-US" dirty="0" err="1"/>
              <a:t>dellacepel</a:t>
            </a:r>
            <a:r>
              <a:rPr lang="en-US" dirty="0"/>
              <a:t> eat </a:t>
            </a:r>
            <a:r>
              <a:rPr lang="en-US" dirty="0" err="1"/>
              <a:t>eiuntib</a:t>
            </a:r>
            <a:r>
              <a:rPr lang="en-US" dirty="0"/>
              <a:t> </a:t>
            </a:r>
            <a:r>
              <a:rPr lang="en-US" dirty="0" err="1"/>
              <a:t>errum</a:t>
            </a:r>
            <a:r>
              <a:rPr lang="en-US" dirty="0"/>
              <a:t>, sum </a:t>
            </a:r>
            <a:r>
              <a:rPr lang="en-US" dirty="0" err="1"/>
              <a:t>dolo</a:t>
            </a:r>
            <a:r>
              <a:rPr lang="en-US" dirty="0"/>
              <a:t> et </a:t>
            </a:r>
            <a:r>
              <a:rPr lang="en-US" dirty="0" err="1"/>
              <a:t>quia</a:t>
            </a:r>
            <a:r>
              <a:rPr lang="en-US" dirty="0"/>
              <a:t> pro </a:t>
            </a:r>
            <a:r>
              <a:rPr lang="en-US" dirty="0" err="1"/>
              <a:t>excepratetur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rerrore</a:t>
            </a:r>
            <a:r>
              <a:rPr lang="en-US" dirty="0"/>
              <a:t> </a:t>
            </a:r>
            <a:r>
              <a:rPr lang="en-US" dirty="0" err="1"/>
              <a:t>ndaeper</a:t>
            </a:r>
            <a:r>
              <a:rPr lang="en-US" dirty="0"/>
              <a:t> </a:t>
            </a:r>
            <a:r>
              <a:rPr lang="en-US" dirty="0" err="1"/>
              <a:t>rumque</a:t>
            </a:r>
            <a:r>
              <a:rPr lang="en-US" dirty="0"/>
              <a:t> </a:t>
            </a:r>
            <a:r>
              <a:rPr lang="en-US" dirty="0" err="1"/>
              <a:t>voluptur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porehent</a:t>
            </a:r>
            <a:r>
              <a:rPr lang="en-US" dirty="0"/>
              <a:t> et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vendant</a:t>
            </a:r>
            <a:r>
              <a:rPr lang="en-US" dirty="0"/>
              <a:t> </a:t>
            </a:r>
            <a:r>
              <a:rPr lang="en-US" dirty="0" err="1"/>
              <a:t>inciditibus</a:t>
            </a:r>
            <a:r>
              <a:rPr lang="en-US" dirty="0"/>
              <a:t>, </a:t>
            </a:r>
            <a:r>
              <a:rPr lang="en-US" dirty="0" err="1"/>
              <a:t>sequiaese</a:t>
            </a:r>
            <a:r>
              <a:rPr lang="en-US" dirty="0"/>
              <a:t> </a:t>
            </a:r>
            <a:r>
              <a:rPr lang="en-US" dirty="0" err="1"/>
              <a:t>nobisiminus</a:t>
            </a:r>
            <a:r>
              <a:rPr lang="en-US" dirty="0"/>
              <a:t> </a:t>
            </a:r>
            <a:r>
              <a:rPr lang="en-US" dirty="0" err="1"/>
              <a:t>simi</a:t>
            </a:r>
            <a:r>
              <a:rPr lang="en-US" dirty="0"/>
              <a:t> </a:t>
            </a:r>
            <a:r>
              <a:rPr lang="en-US" dirty="0" err="1"/>
              <a:t>harcitis</a:t>
            </a:r>
            <a:r>
              <a:rPr lang="en-US" dirty="0"/>
              <a:t> </a:t>
            </a:r>
            <a:r>
              <a:rPr lang="en-US" dirty="0" err="1"/>
              <a:t>essit</a:t>
            </a:r>
            <a:r>
              <a:rPr lang="en-US" dirty="0"/>
              <a:t> mi, </a:t>
            </a:r>
            <a:r>
              <a:rPr lang="en-US" dirty="0" err="1"/>
              <a:t>odis</a:t>
            </a:r>
            <a:r>
              <a:rPr lang="en-US" dirty="0"/>
              <a:t> </a:t>
            </a:r>
            <a:r>
              <a:rPr lang="en-US" dirty="0" err="1"/>
              <a:t>erum</a:t>
            </a:r>
            <a:r>
              <a:rPr lang="en-US" dirty="0"/>
              <a:t> </a:t>
            </a:r>
            <a:r>
              <a:rPr lang="en-US" dirty="0" err="1"/>
              <a:t>exceriatur</a:t>
            </a:r>
            <a:r>
              <a:rPr lang="en-US" dirty="0"/>
              <a:t> </a:t>
            </a:r>
            <a:r>
              <a:rPr lang="en-US" dirty="0" err="1"/>
              <a:t>occae</a:t>
            </a:r>
            <a:r>
              <a:rPr lang="en-US" dirty="0"/>
              <a:t> </a:t>
            </a:r>
            <a:r>
              <a:rPr lang="en-US" dirty="0" err="1"/>
              <a:t>dolupta</a:t>
            </a:r>
            <a:r>
              <a:rPr lang="en-US" dirty="0"/>
              <a:t>.</a:t>
            </a:r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933AAA4C-2414-4C48-BABF-42B08CB38C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524" y="509389"/>
            <a:ext cx="3650676" cy="812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="1" i="0">
                <a:solidFill>
                  <a:srgbClr val="FF6B00"/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US" sz="3000" b="0" dirty="0">
                <a:solidFill>
                  <a:schemeClr val="bg1"/>
                </a:solidFill>
                <a:latin typeface="Lato Black" panose="020F0A02020204030203" pitchFamily="34" charset="0"/>
              </a:rPr>
              <a:t>What the viewer </a:t>
            </a:r>
            <a:r>
              <a:rPr lang="en-US" sz="3000" b="0" dirty="0">
                <a:latin typeface="Lato Black" panose="020F0A02020204030203" pitchFamily="34" charset="0"/>
              </a:rPr>
              <a:t>needs to know</a:t>
            </a:r>
          </a:p>
        </p:txBody>
      </p:sp>
    </p:spTree>
    <p:extLst>
      <p:ext uri="{BB962C8B-B14F-4D97-AF65-F5344CB8AC3E}">
        <p14:creationId xmlns:p14="http://schemas.microsoft.com/office/powerpoint/2010/main" val="129048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0BDB-A93D-5849-9B08-9407152F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ato Black" panose="020F0A02020204030203" pitchFamily="34" charset="0"/>
              </a:rPr>
              <a:t>Key</a:t>
            </a:r>
            <a:r>
              <a:rPr lang="en-US" sz="3000" dirty="0">
                <a:latin typeface="Lato Black" panose="020F0A02020204030203" pitchFamily="34" charset="0"/>
              </a:rPr>
              <a:t> Dates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F468FB-1045-964E-873C-2E242C6F0C11}"/>
              </a:ext>
            </a:extLst>
          </p:cNvPr>
          <p:cNvGrpSpPr/>
          <p:nvPr/>
        </p:nvGrpSpPr>
        <p:grpSpPr>
          <a:xfrm>
            <a:off x="2816375" y="3689094"/>
            <a:ext cx="861484" cy="1806959"/>
            <a:chOff x="2122331" y="3522840"/>
            <a:chExt cx="861484" cy="18069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52449C9-0D1B-0242-B5F9-3173CBD3CCA5}"/>
                </a:ext>
              </a:extLst>
            </p:cNvPr>
            <p:cNvGrpSpPr/>
            <p:nvPr/>
          </p:nvGrpSpPr>
          <p:grpSpPr>
            <a:xfrm>
              <a:off x="2122331" y="4114802"/>
              <a:ext cx="861484" cy="1214997"/>
              <a:chOff x="769498" y="1845921"/>
              <a:chExt cx="861484" cy="121499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D262F62-20EE-7648-B742-8E565FE91C82}"/>
                  </a:ext>
                </a:extLst>
              </p:cNvPr>
              <p:cNvSpPr/>
              <p:nvPr/>
            </p:nvSpPr>
            <p:spPr>
              <a:xfrm rot="2071999">
                <a:off x="1157114" y="2113182"/>
                <a:ext cx="473868" cy="947736"/>
              </a:xfrm>
              <a:custGeom>
                <a:avLst/>
                <a:gdLst>
                  <a:gd name="connsiteX0" fmla="*/ 0 w 473868"/>
                  <a:gd name="connsiteY0" fmla="*/ 0 h 947736"/>
                  <a:gd name="connsiteX1" fmla="*/ 473868 w 473868"/>
                  <a:gd name="connsiteY1" fmla="*/ 473868 h 947736"/>
                  <a:gd name="connsiteX2" fmla="*/ 0 w 473868"/>
                  <a:gd name="connsiteY2" fmla="*/ 947736 h 947736"/>
                  <a:gd name="connsiteX3" fmla="*/ 0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0" y="0"/>
                    </a:moveTo>
                    <a:cubicBezTo>
                      <a:pt x="261710" y="0"/>
                      <a:pt x="473868" y="212158"/>
                      <a:pt x="473868" y="473868"/>
                    </a:cubicBezTo>
                    <a:cubicBezTo>
                      <a:pt x="473868" y="735578"/>
                      <a:pt x="261710" y="947736"/>
                      <a:pt x="0" y="9477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8FC21A38-49A8-3D43-9B3F-A379D20B7E49}"/>
                  </a:ext>
                </a:extLst>
              </p:cNvPr>
              <p:cNvSpPr/>
              <p:nvPr/>
            </p:nvSpPr>
            <p:spPr>
              <a:xfrm rot="2071999">
                <a:off x="769498" y="1845921"/>
                <a:ext cx="473868" cy="947736"/>
              </a:xfrm>
              <a:custGeom>
                <a:avLst/>
                <a:gdLst>
                  <a:gd name="connsiteX0" fmla="*/ 473868 w 473868"/>
                  <a:gd name="connsiteY0" fmla="*/ 0 h 947736"/>
                  <a:gd name="connsiteX1" fmla="*/ 473868 w 473868"/>
                  <a:gd name="connsiteY1" fmla="*/ 947736 h 947736"/>
                  <a:gd name="connsiteX2" fmla="*/ 0 w 473868"/>
                  <a:gd name="connsiteY2" fmla="*/ 473868 h 947736"/>
                  <a:gd name="connsiteX3" fmla="*/ 473868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473868" y="0"/>
                    </a:moveTo>
                    <a:lnTo>
                      <a:pt x="473868" y="947736"/>
                    </a:lnTo>
                    <a:cubicBezTo>
                      <a:pt x="212158" y="947736"/>
                      <a:pt x="0" y="735578"/>
                      <a:pt x="0" y="473868"/>
                    </a:cubicBezTo>
                    <a:cubicBezTo>
                      <a:pt x="0" y="212158"/>
                      <a:pt x="212158" y="0"/>
                      <a:pt x="473868" y="0"/>
                    </a:cubicBezTo>
                    <a:close/>
                  </a:path>
                </a:pathLst>
              </a:custGeom>
              <a:solidFill>
                <a:srgbClr val="FF8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CEECA1C-55AF-B44D-ABFC-C968B3127E91}"/>
                </a:ext>
              </a:extLst>
            </p:cNvPr>
            <p:cNvCxnSpPr>
              <a:cxnSpLocks/>
            </p:cNvCxnSpPr>
            <p:nvPr/>
          </p:nvCxnSpPr>
          <p:spPr>
            <a:xfrm>
              <a:off x="2559778" y="3623149"/>
              <a:ext cx="1" cy="687509"/>
            </a:xfrm>
            <a:prstGeom prst="line">
              <a:avLst/>
            </a:prstGeom>
            <a:ln>
              <a:solidFill>
                <a:srgbClr val="FF88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1743B02-9BC9-4B41-A83E-A7079050E5B5}"/>
                </a:ext>
              </a:extLst>
            </p:cNvPr>
            <p:cNvSpPr/>
            <p:nvPr/>
          </p:nvSpPr>
          <p:spPr>
            <a:xfrm>
              <a:off x="2508505" y="3522840"/>
              <a:ext cx="102549" cy="102549"/>
            </a:xfrm>
            <a:prstGeom prst="ellipse">
              <a:avLst/>
            </a:prstGeom>
            <a:solidFill>
              <a:srgbClr val="FF8833"/>
            </a:solidFill>
            <a:ln w="47625">
              <a:solidFill>
                <a:srgbClr val="FF8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9B7DE1-C8F6-FB4C-85F8-75E171667FDD}"/>
              </a:ext>
            </a:extLst>
          </p:cNvPr>
          <p:cNvGrpSpPr/>
          <p:nvPr/>
        </p:nvGrpSpPr>
        <p:grpSpPr>
          <a:xfrm>
            <a:off x="1369998" y="1967641"/>
            <a:ext cx="861484" cy="1821762"/>
            <a:chOff x="662118" y="1801387"/>
            <a:chExt cx="861484" cy="182176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664597-812C-9A42-8121-8DB3C3046F54}"/>
                </a:ext>
              </a:extLst>
            </p:cNvPr>
            <p:cNvGrpSpPr/>
            <p:nvPr/>
          </p:nvGrpSpPr>
          <p:grpSpPr>
            <a:xfrm>
              <a:off x="662118" y="1801387"/>
              <a:ext cx="861484" cy="1214997"/>
              <a:chOff x="769498" y="1845921"/>
              <a:chExt cx="861484" cy="1214997"/>
            </a:xfrm>
          </p:grpSpPr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5C22C29-C601-4F4B-B3D2-ADCBEA496021}"/>
                  </a:ext>
                </a:extLst>
              </p:cNvPr>
              <p:cNvSpPr/>
              <p:nvPr/>
            </p:nvSpPr>
            <p:spPr>
              <a:xfrm rot="2071999">
                <a:off x="1157114" y="2113182"/>
                <a:ext cx="473868" cy="947736"/>
              </a:xfrm>
              <a:custGeom>
                <a:avLst/>
                <a:gdLst>
                  <a:gd name="connsiteX0" fmla="*/ 0 w 473868"/>
                  <a:gd name="connsiteY0" fmla="*/ 0 h 947736"/>
                  <a:gd name="connsiteX1" fmla="*/ 473868 w 473868"/>
                  <a:gd name="connsiteY1" fmla="*/ 473868 h 947736"/>
                  <a:gd name="connsiteX2" fmla="*/ 0 w 473868"/>
                  <a:gd name="connsiteY2" fmla="*/ 947736 h 947736"/>
                  <a:gd name="connsiteX3" fmla="*/ 0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0" y="0"/>
                    </a:moveTo>
                    <a:cubicBezTo>
                      <a:pt x="261710" y="0"/>
                      <a:pt x="473868" y="212158"/>
                      <a:pt x="473868" y="473868"/>
                    </a:cubicBezTo>
                    <a:cubicBezTo>
                      <a:pt x="473868" y="735578"/>
                      <a:pt x="261710" y="947736"/>
                      <a:pt x="0" y="9477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17A59B34-2EDA-984D-9667-707F896DE16B}"/>
                  </a:ext>
                </a:extLst>
              </p:cNvPr>
              <p:cNvSpPr/>
              <p:nvPr/>
            </p:nvSpPr>
            <p:spPr>
              <a:xfrm rot="2071999">
                <a:off x="769498" y="1845921"/>
                <a:ext cx="473868" cy="947736"/>
              </a:xfrm>
              <a:custGeom>
                <a:avLst/>
                <a:gdLst>
                  <a:gd name="connsiteX0" fmla="*/ 473868 w 473868"/>
                  <a:gd name="connsiteY0" fmla="*/ 0 h 947736"/>
                  <a:gd name="connsiteX1" fmla="*/ 473868 w 473868"/>
                  <a:gd name="connsiteY1" fmla="*/ 947736 h 947736"/>
                  <a:gd name="connsiteX2" fmla="*/ 0 w 473868"/>
                  <a:gd name="connsiteY2" fmla="*/ 473868 h 947736"/>
                  <a:gd name="connsiteX3" fmla="*/ 473868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473868" y="0"/>
                    </a:moveTo>
                    <a:lnTo>
                      <a:pt x="473868" y="947736"/>
                    </a:lnTo>
                    <a:cubicBezTo>
                      <a:pt x="212158" y="947736"/>
                      <a:pt x="0" y="735578"/>
                      <a:pt x="0" y="473868"/>
                    </a:cubicBezTo>
                    <a:cubicBezTo>
                      <a:pt x="0" y="212158"/>
                      <a:pt x="212158" y="0"/>
                      <a:pt x="473868" y="0"/>
                    </a:cubicBezTo>
                    <a:close/>
                  </a:path>
                </a:pathLst>
              </a:custGeom>
              <a:solidFill>
                <a:srgbClr val="FF8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6B106D5-019F-9F44-BC99-55B57FA34908}"/>
                </a:ext>
              </a:extLst>
            </p:cNvPr>
            <p:cNvSpPr/>
            <p:nvPr/>
          </p:nvSpPr>
          <p:spPr>
            <a:xfrm>
              <a:off x="1030887" y="3520600"/>
              <a:ext cx="102549" cy="102549"/>
            </a:xfrm>
            <a:prstGeom prst="ellipse">
              <a:avLst/>
            </a:prstGeom>
            <a:solidFill>
              <a:srgbClr val="FF6B00"/>
            </a:solidFill>
            <a:ln w="47625">
              <a:solidFill>
                <a:srgbClr val="FF6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1EC2B5-2C1A-294E-9EDC-BC70E8CB5096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1082161" y="2833091"/>
              <a:ext cx="1" cy="687509"/>
            </a:xfrm>
            <a:prstGeom prst="line">
              <a:avLst/>
            </a:prstGeom>
            <a:ln>
              <a:solidFill>
                <a:srgbClr val="FF6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328C88-622C-1F46-ACBC-3251B8C1E257}"/>
              </a:ext>
            </a:extLst>
          </p:cNvPr>
          <p:cNvCxnSpPr>
            <a:cxnSpLocks/>
          </p:cNvCxnSpPr>
          <p:nvPr/>
        </p:nvCxnSpPr>
        <p:spPr>
          <a:xfrm flipH="1">
            <a:off x="2061092" y="3738128"/>
            <a:ext cx="926212" cy="0"/>
          </a:xfrm>
          <a:prstGeom prst="line">
            <a:avLst/>
          </a:prstGeom>
          <a:ln w="76200" cap="rnd">
            <a:solidFill>
              <a:srgbClr val="00ACC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6A8F643-59F1-2D4D-B850-FDB640C7E527}"/>
              </a:ext>
            </a:extLst>
          </p:cNvPr>
          <p:cNvSpPr txBox="1"/>
          <p:nvPr/>
        </p:nvSpPr>
        <p:spPr>
          <a:xfrm>
            <a:off x="1062538" y="4372238"/>
            <a:ext cx="144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Event </a:t>
            </a:r>
            <a:b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Title Here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600" i="1" dirty="0">
                <a:solidFill>
                  <a:srgbClr val="00ACCA"/>
                </a:solidFill>
                <a:latin typeface="Lato" panose="020F0502020204030203" pitchFamily="34" charset="0"/>
              </a:rPr>
              <a:t>Location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72A8BB-6276-DA43-98C5-C1A345AD4AF8}"/>
              </a:ext>
            </a:extLst>
          </p:cNvPr>
          <p:cNvSpPr txBox="1"/>
          <p:nvPr/>
        </p:nvSpPr>
        <p:spPr>
          <a:xfrm>
            <a:off x="898149" y="2240058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A40D8F-DE68-064A-BC4C-B728A69DCC11}"/>
              </a:ext>
            </a:extLst>
          </p:cNvPr>
          <p:cNvSpPr txBox="1"/>
          <p:nvPr/>
        </p:nvSpPr>
        <p:spPr>
          <a:xfrm>
            <a:off x="1269142" y="2483454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17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1AB8C5-5765-DE4C-B95A-EFB35875A004}"/>
              </a:ext>
            </a:extLst>
          </p:cNvPr>
          <p:cNvSpPr txBox="1"/>
          <p:nvPr/>
        </p:nvSpPr>
        <p:spPr>
          <a:xfrm>
            <a:off x="2368910" y="4553473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34A370-AEB4-F545-83E0-AA8E8DFE9CA1}"/>
              </a:ext>
            </a:extLst>
          </p:cNvPr>
          <p:cNvSpPr txBox="1"/>
          <p:nvPr/>
        </p:nvSpPr>
        <p:spPr>
          <a:xfrm>
            <a:off x="2707568" y="4796869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AE06BE-488F-904D-BF85-B1B57367A01A}"/>
              </a:ext>
            </a:extLst>
          </p:cNvPr>
          <p:cNvSpPr txBox="1"/>
          <p:nvPr/>
        </p:nvSpPr>
        <p:spPr>
          <a:xfrm>
            <a:off x="2679429" y="2157765"/>
            <a:ext cx="144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Event </a:t>
            </a:r>
            <a:b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Title Here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600" i="1" dirty="0">
                <a:solidFill>
                  <a:srgbClr val="00ACCA"/>
                </a:solidFill>
                <a:latin typeface="Lato" panose="020F0502020204030203" pitchFamily="34" charset="0"/>
              </a:rPr>
              <a:t>Location</a:t>
            </a:r>
            <a:r>
              <a:rPr lang="en-US" sz="1600" b="1" i="1" dirty="0">
                <a:solidFill>
                  <a:schemeClr val="bg1"/>
                </a:solidFill>
                <a:latin typeface="Lato" panose="020F0502020204030203" pitchFamily="34" charset="0"/>
              </a:rPr>
              <a:t> 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813EA8-29D6-6847-B104-38B22D856959}"/>
              </a:ext>
            </a:extLst>
          </p:cNvPr>
          <p:cNvGrpSpPr/>
          <p:nvPr/>
        </p:nvGrpSpPr>
        <p:grpSpPr>
          <a:xfrm>
            <a:off x="5698613" y="3679631"/>
            <a:ext cx="861484" cy="1806959"/>
            <a:chOff x="2122331" y="3522840"/>
            <a:chExt cx="861484" cy="180695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AFF8590-721E-A54B-9C9E-B31CD9AA4F28}"/>
                </a:ext>
              </a:extLst>
            </p:cNvPr>
            <p:cNvGrpSpPr/>
            <p:nvPr/>
          </p:nvGrpSpPr>
          <p:grpSpPr>
            <a:xfrm>
              <a:off x="2122331" y="4114802"/>
              <a:ext cx="861484" cy="1214997"/>
              <a:chOff x="769498" y="1845921"/>
              <a:chExt cx="861484" cy="1214997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24E7F3FC-67AA-7744-9A07-E1A8E184A872}"/>
                  </a:ext>
                </a:extLst>
              </p:cNvPr>
              <p:cNvSpPr/>
              <p:nvPr/>
            </p:nvSpPr>
            <p:spPr>
              <a:xfrm rot="2071999">
                <a:off x="1157114" y="2113182"/>
                <a:ext cx="473868" cy="947736"/>
              </a:xfrm>
              <a:custGeom>
                <a:avLst/>
                <a:gdLst>
                  <a:gd name="connsiteX0" fmla="*/ 0 w 473868"/>
                  <a:gd name="connsiteY0" fmla="*/ 0 h 947736"/>
                  <a:gd name="connsiteX1" fmla="*/ 473868 w 473868"/>
                  <a:gd name="connsiteY1" fmla="*/ 473868 h 947736"/>
                  <a:gd name="connsiteX2" fmla="*/ 0 w 473868"/>
                  <a:gd name="connsiteY2" fmla="*/ 947736 h 947736"/>
                  <a:gd name="connsiteX3" fmla="*/ 0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0" y="0"/>
                    </a:moveTo>
                    <a:cubicBezTo>
                      <a:pt x="261710" y="0"/>
                      <a:pt x="473868" y="212158"/>
                      <a:pt x="473868" y="473868"/>
                    </a:cubicBezTo>
                    <a:cubicBezTo>
                      <a:pt x="473868" y="735578"/>
                      <a:pt x="261710" y="947736"/>
                      <a:pt x="0" y="9477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4BB07D2-8F00-5E46-B25B-B1999A8AF2AA}"/>
                  </a:ext>
                </a:extLst>
              </p:cNvPr>
              <p:cNvSpPr/>
              <p:nvPr/>
            </p:nvSpPr>
            <p:spPr>
              <a:xfrm rot="2071999">
                <a:off x="769498" y="1845921"/>
                <a:ext cx="473868" cy="947736"/>
              </a:xfrm>
              <a:custGeom>
                <a:avLst/>
                <a:gdLst>
                  <a:gd name="connsiteX0" fmla="*/ 473868 w 473868"/>
                  <a:gd name="connsiteY0" fmla="*/ 0 h 947736"/>
                  <a:gd name="connsiteX1" fmla="*/ 473868 w 473868"/>
                  <a:gd name="connsiteY1" fmla="*/ 947736 h 947736"/>
                  <a:gd name="connsiteX2" fmla="*/ 0 w 473868"/>
                  <a:gd name="connsiteY2" fmla="*/ 473868 h 947736"/>
                  <a:gd name="connsiteX3" fmla="*/ 473868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473868" y="0"/>
                    </a:moveTo>
                    <a:lnTo>
                      <a:pt x="473868" y="947736"/>
                    </a:lnTo>
                    <a:cubicBezTo>
                      <a:pt x="212158" y="947736"/>
                      <a:pt x="0" y="735578"/>
                      <a:pt x="0" y="473868"/>
                    </a:cubicBezTo>
                    <a:cubicBezTo>
                      <a:pt x="0" y="212158"/>
                      <a:pt x="212158" y="0"/>
                      <a:pt x="473868" y="0"/>
                    </a:cubicBezTo>
                    <a:close/>
                  </a:path>
                </a:pathLst>
              </a:custGeom>
              <a:solidFill>
                <a:srgbClr val="FF8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61B3C39-C65A-EA4F-9689-1D79E78052A0}"/>
                </a:ext>
              </a:extLst>
            </p:cNvPr>
            <p:cNvCxnSpPr>
              <a:cxnSpLocks/>
            </p:cNvCxnSpPr>
            <p:nvPr/>
          </p:nvCxnSpPr>
          <p:spPr>
            <a:xfrm>
              <a:off x="2559778" y="3623149"/>
              <a:ext cx="1" cy="687509"/>
            </a:xfrm>
            <a:prstGeom prst="line">
              <a:avLst/>
            </a:prstGeom>
            <a:ln>
              <a:solidFill>
                <a:srgbClr val="FF88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0BEE969-9D2B-544B-B7F0-7F25D8F44F4F}"/>
                </a:ext>
              </a:extLst>
            </p:cNvPr>
            <p:cNvSpPr/>
            <p:nvPr/>
          </p:nvSpPr>
          <p:spPr>
            <a:xfrm>
              <a:off x="2508505" y="3522840"/>
              <a:ext cx="102549" cy="102549"/>
            </a:xfrm>
            <a:prstGeom prst="ellipse">
              <a:avLst/>
            </a:prstGeom>
            <a:solidFill>
              <a:srgbClr val="FF8833"/>
            </a:solidFill>
            <a:ln w="47625">
              <a:solidFill>
                <a:srgbClr val="FF8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F969C8-AB04-384D-B2AB-860EE0239A52}"/>
              </a:ext>
            </a:extLst>
          </p:cNvPr>
          <p:cNvGrpSpPr/>
          <p:nvPr/>
        </p:nvGrpSpPr>
        <p:grpSpPr>
          <a:xfrm>
            <a:off x="4302079" y="1952318"/>
            <a:ext cx="861484" cy="1821762"/>
            <a:chOff x="662118" y="1801387"/>
            <a:chExt cx="861484" cy="182176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3FB7FF7-655E-7B4D-9E22-ED3430E4D670}"/>
                </a:ext>
              </a:extLst>
            </p:cNvPr>
            <p:cNvGrpSpPr/>
            <p:nvPr/>
          </p:nvGrpSpPr>
          <p:grpSpPr>
            <a:xfrm>
              <a:off x="662118" y="1801387"/>
              <a:ext cx="861484" cy="1214997"/>
              <a:chOff x="769498" y="1845921"/>
              <a:chExt cx="861484" cy="1214997"/>
            </a:xfrm>
          </p:grpSpPr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042815A0-BFF1-C046-82F4-C9D6F6D05981}"/>
                  </a:ext>
                </a:extLst>
              </p:cNvPr>
              <p:cNvSpPr/>
              <p:nvPr/>
            </p:nvSpPr>
            <p:spPr>
              <a:xfrm rot="2071999">
                <a:off x="1157114" y="2113182"/>
                <a:ext cx="473868" cy="947736"/>
              </a:xfrm>
              <a:custGeom>
                <a:avLst/>
                <a:gdLst>
                  <a:gd name="connsiteX0" fmla="*/ 0 w 473868"/>
                  <a:gd name="connsiteY0" fmla="*/ 0 h 947736"/>
                  <a:gd name="connsiteX1" fmla="*/ 473868 w 473868"/>
                  <a:gd name="connsiteY1" fmla="*/ 473868 h 947736"/>
                  <a:gd name="connsiteX2" fmla="*/ 0 w 473868"/>
                  <a:gd name="connsiteY2" fmla="*/ 947736 h 947736"/>
                  <a:gd name="connsiteX3" fmla="*/ 0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0" y="0"/>
                    </a:moveTo>
                    <a:cubicBezTo>
                      <a:pt x="261710" y="0"/>
                      <a:pt x="473868" y="212158"/>
                      <a:pt x="473868" y="473868"/>
                    </a:cubicBezTo>
                    <a:cubicBezTo>
                      <a:pt x="473868" y="735578"/>
                      <a:pt x="261710" y="947736"/>
                      <a:pt x="0" y="9477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F3F3F8B-8EF1-5848-9586-1CCA3BB1CDAE}"/>
                  </a:ext>
                </a:extLst>
              </p:cNvPr>
              <p:cNvSpPr/>
              <p:nvPr/>
            </p:nvSpPr>
            <p:spPr>
              <a:xfrm rot="2071999">
                <a:off x="769498" y="1845921"/>
                <a:ext cx="473868" cy="947736"/>
              </a:xfrm>
              <a:custGeom>
                <a:avLst/>
                <a:gdLst>
                  <a:gd name="connsiteX0" fmla="*/ 473868 w 473868"/>
                  <a:gd name="connsiteY0" fmla="*/ 0 h 947736"/>
                  <a:gd name="connsiteX1" fmla="*/ 473868 w 473868"/>
                  <a:gd name="connsiteY1" fmla="*/ 947736 h 947736"/>
                  <a:gd name="connsiteX2" fmla="*/ 0 w 473868"/>
                  <a:gd name="connsiteY2" fmla="*/ 473868 h 947736"/>
                  <a:gd name="connsiteX3" fmla="*/ 473868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473868" y="0"/>
                    </a:moveTo>
                    <a:lnTo>
                      <a:pt x="473868" y="947736"/>
                    </a:lnTo>
                    <a:cubicBezTo>
                      <a:pt x="212158" y="947736"/>
                      <a:pt x="0" y="735578"/>
                      <a:pt x="0" y="473868"/>
                    </a:cubicBezTo>
                    <a:cubicBezTo>
                      <a:pt x="0" y="212158"/>
                      <a:pt x="212158" y="0"/>
                      <a:pt x="473868" y="0"/>
                    </a:cubicBezTo>
                    <a:close/>
                  </a:path>
                </a:pathLst>
              </a:custGeom>
              <a:solidFill>
                <a:srgbClr val="FF8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383B9DA-BE14-BD44-9C0B-132651B4F3FD}"/>
                </a:ext>
              </a:extLst>
            </p:cNvPr>
            <p:cNvSpPr/>
            <p:nvPr/>
          </p:nvSpPr>
          <p:spPr>
            <a:xfrm>
              <a:off x="1030887" y="3520600"/>
              <a:ext cx="102549" cy="102549"/>
            </a:xfrm>
            <a:prstGeom prst="ellipse">
              <a:avLst/>
            </a:prstGeom>
            <a:solidFill>
              <a:srgbClr val="FF6B00"/>
            </a:solidFill>
            <a:ln w="47625">
              <a:solidFill>
                <a:srgbClr val="FF6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CE18BDD-CEC0-FD43-A130-691DE4B323AF}"/>
                </a:ext>
              </a:extLst>
            </p:cNvPr>
            <p:cNvCxnSpPr>
              <a:cxnSpLocks/>
              <a:endCxn id="31" idx="0"/>
            </p:cNvCxnSpPr>
            <p:nvPr/>
          </p:nvCxnSpPr>
          <p:spPr>
            <a:xfrm>
              <a:off x="1082161" y="2833091"/>
              <a:ext cx="1" cy="687509"/>
            </a:xfrm>
            <a:prstGeom prst="line">
              <a:avLst/>
            </a:prstGeom>
            <a:ln>
              <a:solidFill>
                <a:srgbClr val="FF6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31B2548-E0B8-B84D-A8EC-3B2FA68269AC}"/>
              </a:ext>
            </a:extLst>
          </p:cNvPr>
          <p:cNvCxnSpPr>
            <a:cxnSpLocks/>
          </p:cNvCxnSpPr>
          <p:nvPr/>
        </p:nvCxnSpPr>
        <p:spPr>
          <a:xfrm flipH="1">
            <a:off x="4947928" y="3726676"/>
            <a:ext cx="926212" cy="0"/>
          </a:xfrm>
          <a:prstGeom prst="line">
            <a:avLst/>
          </a:prstGeom>
          <a:ln w="76200" cap="rnd">
            <a:solidFill>
              <a:srgbClr val="00ACC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67D675D-94FF-624A-97CF-F84D055A290B}"/>
              </a:ext>
            </a:extLst>
          </p:cNvPr>
          <p:cNvSpPr txBox="1"/>
          <p:nvPr/>
        </p:nvSpPr>
        <p:spPr>
          <a:xfrm>
            <a:off x="3954753" y="4372238"/>
            <a:ext cx="144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Event </a:t>
            </a:r>
            <a:b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Title Here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600" i="1" dirty="0">
                <a:solidFill>
                  <a:srgbClr val="00ACCA"/>
                </a:solidFill>
                <a:latin typeface="Lato" panose="020F0502020204030203" pitchFamily="34" charset="0"/>
              </a:rPr>
              <a:t>Location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 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0E7A19-D538-9E41-ADEB-AE112C68A3E5}"/>
              </a:ext>
            </a:extLst>
          </p:cNvPr>
          <p:cNvSpPr txBox="1"/>
          <p:nvPr/>
        </p:nvSpPr>
        <p:spPr>
          <a:xfrm>
            <a:off x="3830230" y="2224735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D02ADA9-B625-564F-9EA2-EA564513C8FB}"/>
              </a:ext>
            </a:extLst>
          </p:cNvPr>
          <p:cNvSpPr txBox="1"/>
          <p:nvPr/>
        </p:nvSpPr>
        <p:spPr>
          <a:xfrm>
            <a:off x="4201223" y="2468131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AB9AC2C-F0B6-414D-A862-CC0785CB9356}"/>
              </a:ext>
            </a:extLst>
          </p:cNvPr>
          <p:cNvSpPr txBox="1"/>
          <p:nvPr/>
        </p:nvSpPr>
        <p:spPr>
          <a:xfrm>
            <a:off x="5251818" y="4563985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3AAB855-86D1-B74C-882E-D5F612B7D4FB}"/>
              </a:ext>
            </a:extLst>
          </p:cNvPr>
          <p:cNvSpPr txBox="1"/>
          <p:nvPr/>
        </p:nvSpPr>
        <p:spPr>
          <a:xfrm>
            <a:off x="5590476" y="4807381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2F9B04-71C4-5947-B5C0-63453DC32C10}"/>
              </a:ext>
            </a:extLst>
          </p:cNvPr>
          <p:cNvSpPr txBox="1"/>
          <p:nvPr/>
        </p:nvSpPr>
        <p:spPr>
          <a:xfrm>
            <a:off x="5444765" y="2157765"/>
            <a:ext cx="144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Event </a:t>
            </a:r>
            <a:b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Title Here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600" i="1" dirty="0">
                <a:solidFill>
                  <a:srgbClr val="00ACCA"/>
                </a:solidFill>
                <a:latin typeface="Lato" panose="020F0502020204030203" pitchFamily="34" charset="0"/>
              </a:rPr>
              <a:t>Location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 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B55ACED-D055-4A4D-9F73-8844E5D8E91A}"/>
              </a:ext>
            </a:extLst>
          </p:cNvPr>
          <p:cNvCxnSpPr>
            <a:cxnSpLocks/>
          </p:cNvCxnSpPr>
          <p:nvPr/>
        </p:nvCxnSpPr>
        <p:spPr>
          <a:xfrm flipH="1">
            <a:off x="3510765" y="3728039"/>
            <a:ext cx="926212" cy="0"/>
          </a:xfrm>
          <a:prstGeom prst="line">
            <a:avLst/>
          </a:prstGeom>
          <a:ln w="76200" cap="rnd">
            <a:solidFill>
              <a:srgbClr val="00ACC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F32364-3B95-1143-AE68-204FF13842DE}"/>
              </a:ext>
            </a:extLst>
          </p:cNvPr>
          <p:cNvGrpSpPr/>
          <p:nvPr/>
        </p:nvGrpSpPr>
        <p:grpSpPr>
          <a:xfrm>
            <a:off x="8546617" y="3679475"/>
            <a:ext cx="861484" cy="1806959"/>
            <a:chOff x="2122331" y="3522840"/>
            <a:chExt cx="861484" cy="180695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7DF52B3-F1A8-F44E-AA02-EC05567D9B0B}"/>
                </a:ext>
              </a:extLst>
            </p:cNvPr>
            <p:cNvGrpSpPr/>
            <p:nvPr/>
          </p:nvGrpSpPr>
          <p:grpSpPr>
            <a:xfrm>
              <a:off x="2122331" y="4114802"/>
              <a:ext cx="861484" cy="1214997"/>
              <a:chOff x="769498" y="1845921"/>
              <a:chExt cx="861484" cy="1214997"/>
            </a:xfrm>
          </p:grpSpPr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93225F75-38AD-924B-B115-A3AD2F609E37}"/>
                  </a:ext>
                </a:extLst>
              </p:cNvPr>
              <p:cNvSpPr/>
              <p:nvPr/>
            </p:nvSpPr>
            <p:spPr>
              <a:xfrm rot="2071999">
                <a:off x="1157114" y="2113182"/>
                <a:ext cx="473868" cy="947736"/>
              </a:xfrm>
              <a:custGeom>
                <a:avLst/>
                <a:gdLst>
                  <a:gd name="connsiteX0" fmla="*/ 0 w 473868"/>
                  <a:gd name="connsiteY0" fmla="*/ 0 h 947736"/>
                  <a:gd name="connsiteX1" fmla="*/ 473868 w 473868"/>
                  <a:gd name="connsiteY1" fmla="*/ 473868 h 947736"/>
                  <a:gd name="connsiteX2" fmla="*/ 0 w 473868"/>
                  <a:gd name="connsiteY2" fmla="*/ 947736 h 947736"/>
                  <a:gd name="connsiteX3" fmla="*/ 0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0" y="0"/>
                    </a:moveTo>
                    <a:cubicBezTo>
                      <a:pt x="261710" y="0"/>
                      <a:pt x="473868" y="212158"/>
                      <a:pt x="473868" y="473868"/>
                    </a:cubicBezTo>
                    <a:cubicBezTo>
                      <a:pt x="473868" y="735578"/>
                      <a:pt x="261710" y="947736"/>
                      <a:pt x="0" y="9477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6B5BF85-103D-D743-B601-02172CDE56A8}"/>
                  </a:ext>
                </a:extLst>
              </p:cNvPr>
              <p:cNvSpPr/>
              <p:nvPr/>
            </p:nvSpPr>
            <p:spPr>
              <a:xfrm rot="2071999">
                <a:off x="769498" y="1845921"/>
                <a:ext cx="473868" cy="947736"/>
              </a:xfrm>
              <a:custGeom>
                <a:avLst/>
                <a:gdLst>
                  <a:gd name="connsiteX0" fmla="*/ 473868 w 473868"/>
                  <a:gd name="connsiteY0" fmla="*/ 0 h 947736"/>
                  <a:gd name="connsiteX1" fmla="*/ 473868 w 473868"/>
                  <a:gd name="connsiteY1" fmla="*/ 947736 h 947736"/>
                  <a:gd name="connsiteX2" fmla="*/ 0 w 473868"/>
                  <a:gd name="connsiteY2" fmla="*/ 473868 h 947736"/>
                  <a:gd name="connsiteX3" fmla="*/ 473868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473868" y="0"/>
                    </a:moveTo>
                    <a:lnTo>
                      <a:pt x="473868" y="947736"/>
                    </a:lnTo>
                    <a:cubicBezTo>
                      <a:pt x="212158" y="947736"/>
                      <a:pt x="0" y="735578"/>
                      <a:pt x="0" y="473868"/>
                    </a:cubicBezTo>
                    <a:cubicBezTo>
                      <a:pt x="0" y="212158"/>
                      <a:pt x="212158" y="0"/>
                      <a:pt x="473868" y="0"/>
                    </a:cubicBezTo>
                    <a:close/>
                  </a:path>
                </a:pathLst>
              </a:custGeom>
              <a:solidFill>
                <a:srgbClr val="FF8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85B5EBD-CFD9-E642-B88F-E840A9462DC3}"/>
                </a:ext>
              </a:extLst>
            </p:cNvPr>
            <p:cNvCxnSpPr>
              <a:cxnSpLocks/>
            </p:cNvCxnSpPr>
            <p:nvPr/>
          </p:nvCxnSpPr>
          <p:spPr>
            <a:xfrm>
              <a:off x="2559778" y="3623149"/>
              <a:ext cx="1" cy="687509"/>
            </a:xfrm>
            <a:prstGeom prst="line">
              <a:avLst/>
            </a:prstGeom>
            <a:ln>
              <a:solidFill>
                <a:srgbClr val="FF88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5C015D8-1C00-0240-B5F9-F81A642B4017}"/>
                </a:ext>
              </a:extLst>
            </p:cNvPr>
            <p:cNvSpPr/>
            <p:nvPr/>
          </p:nvSpPr>
          <p:spPr>
            <a:xfrm>
              <a:off x="2508505" y="3522840"/>
              <a:ext cx="102549" cy="102549"/>
            </a:xfrm>
            <a:prstGeom prst="ellipse">
              <a:avLst/>
            </a:prstGeom>
            <a:solidFill>
              <a:srgbClr val="FF8833"/>
            </a:solidFill>
            <a:ln w="47625">
              <a:solidFill>
                <a:srgbClr val="FF88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9DE85-435A-8944-BBE9-6FEFE41E068A}"/>
              </a:ext>
            </a:extLst>
          </p:cNvPr>
          <p:cNvGrpSpPr/>
          <p:nvPr/>
        </p:nvGrpSpPr>
        <p:grpSpPr>
          <a:xfrm>
            <a:off x="7153532" y="1954916"/>
            <a:ext cx="861484" cy="1821762"/>
            <a:chOff x="662118" y="1801387"/>
            <a:chExt cx="861484" cy="1821762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5CC56A8-83E3-964D-A181-FCF801315770}"/>
                </a:ext>
              </a:extLst>
            </p:cNvPr>
            <p:cNvGrpSpPr/>
            <p:nvPr/>
          </p:nvGrpSpPr>
          <p:grpSpPr>
            <a:xfrm>
              <a:off x="662118" y="1801387"/>
              <a:ext cx="861484" cy="1214997"/>
              <a:chOff x="769498" y="1845921"/>
              <a:chExt cx="861484" cy="1214997"/>
            </a:xfrm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10CC0F6-302D-5E41-956D-88386FD36830}"/>
                  </a:ext>
                </a:extLst>
              </p:cNvPr>
              <p:cNvSpPr/>
              <p:nvPr/>
            </p:nvSpPr>
            <p:spPr>
              <a:xfrm rot="2071999">
                <a:off x="1157114" y="2113182"/>
                <a:ext cx="473868" cy="947736"/>
              </a:xfrm>
              <a:custGeom>
                <a:avLst/>
                <a:gdLst>
                  <a:gd name="connsiteX0" fmla="*/ 0 w 473868"/>
                  <a:gd name="connsiteY0" fmla="*/ 0 h 947736"/>
                  <a:gd name="connsiteX1" fmla="*/ 473868 w 473868"/>
                  <a:gd name="connsiteY1" fmla="*/ 473868 h 947736"/>
                  <a:gd name="connsiteX2" fmla="*/ 0 w 473868"/>
                  <a:gd name="connsiteY2" fmla="*/ 947736 h 947736"/>
                  <a:gd name="connsiteX3" fmla="*/ 0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0" y="0"/>
                    </a:moveTo>
                    <a:cubicBezTo>
                      <a:pt x="261710" y="0"/>
                      <a:pt x="473868" y="212158"/>
                      <a:pt x="473868" y="473868"/>
                    </a:cubicBezTo>
                    <a:cubicBezTo>
                      <a:pt x="473868" y="735578"/>
                      <a:pt x="261710" y="947736"/>
                      <a:pt x="0" y="9477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1D31F75A-B9CB-6546-88A2-C480CC31FFCF}"/>
                  </a:ext>
                </a:extLst>
              </p:cNvPr>
              <p:cNvSpPr/>
              <p:nvPr/>
            </p:nvSpPr>
            <p:spPr>
              <a:xfrm rot="2071999">
                <a:off x="769498" y="1845921"/>
                <a:ext cx="473868" cy="947736"/>
              </a:xfrm>
              <a:custGeom>
                <a:avLst/>
                <a:gdLst>
                  <a:gd name="connsiteX0" fmla="*/ 473868 w 473868"/>
                  <a:gd name="connsiteY0" fmla="*/ 0 h 947736"/>
                  <a:gd name="connsiteX1" fmla="*/ 473868 w 473868"/>
                  <a:gd name="connsiteY1" fmla="*/ 947736 h 947736"/>
                  <a:gd name="connsiteX2" fmla="*/ 0 w 473868"/>
                  <a:gd name="connsiteY2" fmla="*/ 473868 h 947736"/>
                  <a:gd name="connsiteX3" fmla="*/ 473868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473868" y="0"/>
                    </a:moveTo>
                    <a:lnTo>
                      <a:pt x="473868" y="947736"/>
                    </a:lnTo>
                    <a:cubicBezTo>
                      <a:pt x="212158" y="947736"/>
                      <a:pt x="0" y="735578"/>
                      <a:pt x="0" y="473868"/>
                    </a:cubicBezTo>
                    <a:cubicBezTo>
                      <a:pt x="0" y="212158"/>
                      <a:pt x="212158" y="0"/>
                      <a:pt x="473868" y="0"/>
                    </a:cubicBezTo>
                    <a:close/>
                  </a:path>
                </a:pathLst>
              </a:custGeom>
              <a:solidFill>
                <a:srgbClr val="FF8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BAD9ABF-4EA6-B442-8EF2-A22857B4AA00}"/>
                </a:ext>
              </a:extLst>
            </p:cNvPr>
            <p:cNvSpPr/>
            <p:nvPr/>
          </p:nvSpPr>
          <p:spPr>
            <a:xfrm>
              <a:off x="1030887" y="3520600"/>
              <a:ext cx="102549" cy="102549"/>
            </a:xfrm>
            <a:prstGeom prst="ellipse">
              <a:avLst/>
            </a:prstGeom>
            <a:solidFill>
              <a:srgbClr val="FF6B00"/>
            </a:solidFill>
            <a:ln w="47625">
              <a:solidFill>
                <a:srgbClr val="FF6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98670B5-98FB-224A-BF97-922AF5AFF2E3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>
              <a:off x="1082161" y="2833091"/>
              <a:ext cx="1" cy="687509"/>
            </a:xfrm>
            <a:prstGeom prst="line">
              <a:avLst/>
            </a:prstGeom>
            <a:ln>
              <a:solidFill>
                <a:srgbClr val="FF6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5E2A6DA-81CE-7A42-B462-E2E526F403FB}"/>
              </a:ext>
            </a:extLst>
          </p:cNvPr>
          <p:cNvCxnSpPr>
            <a:cxnSpLocks/>
          </p:cNvCxnSpPr>
          <p:nvPr/>
        </p:nvCxnSpPr>
        <p:spPr>
          <a:xfrm flipH="1">
            <a:off x="7820362" y="3728509"/>
            <a:ext cx="926212" cy="0"/>
          </a:xfrm>
          <a:prstGeom prst="line">
            <a:avLst/>
          </a:prstGeom>
          <a:ln w="76200" cap="rnd">
            <a:solidFill>
              <a:srgbClr val="00ACC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2604EC84-E68F-8B43-806D-02711E6DE2B5}"/>
              </a:ext>
            </a:extLst>
          </p:cNvPr>
          <p:cNvSpPr txBox="1"/>
          <p:nvPr/>
        </p:nvSpPr>
        <p:spPr>
          <a:xfrm>
            <a:off x="6849971" y="4372238"/>
            <a:ext cx="144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Event </a:t>
            </a:r>
            <a:b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Title Here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600" i="1" dirty="0">
                <a:solidFill>
                  <a:srgbClr val="00ACCA"/>
                </a:solidFill>
                <a:latin typeface="Lato" panose="020F0502020204030203" pitchFamily="34" charset="0"/>
              </a:rPr>
              <a:t>Location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 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7668D19-18B2-934A-9509-581854F5DA20}"/>
              </a:ext>
            </a:extLst>
          </p:cNvPr>
          <p:cNvSpPr txBox="1"/>
          <p:nvPr/>
        </p:nvSpPr>
        <p:spPr>
          <a:xfrm>
            <a:off x="6652655" y="2227333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10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38F0DB3-B78D-454E-8084-CB16425F1567}"/>
              </a:ext>
            </a:extLst>
          </p:cNvPr>
          <p:cNvSpPr txBox="1"/>
          <p:nvPr/>
        </p:nvSpPr>
        <p:spPr>
          <a:xfrm>
            <a:off x="7067190" y="2470729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22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BB15F4E-7877-C645-8C6F-69908C052A9E}"/>
              </a:ext>
            </a:extLst>
          </p:cNvPr>
          <p:cNvSpPr txBox="1"/>
          <p:nvPr/>
        </p:nvSpPr>
        <p:spPr>
          <a:xfrm>
            <a:off x="8075134" y="4559141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11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8F71ED5-AC5C-BC43-9323-6943D65E2788}"/>
              </a:ext>
            </a:extLst>
          </p:cNvPr>
          <p:cNvSpPr txBox="1"/>
          <p:nvPr/>
        </p:nvSpPr>
        <p:spPr>
          <a:xfrm>
            <a:off x="8442820" y="4802537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8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9A8137E-B9F3-6A4C-8355-B824C03461BA}"/>
              </a:ext>
            </a:extLst>
          </p:cNvPr>
          <p:cNvSpPr txBox="1"/>
          <p:nvPr/>
        </p:nvSpPr>
        <p:spPr>
          <a:xfrm>
            <a:off x="8319736" y="2157765"/>
            <a:ext cx="144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Event </a:t>
            </a:r>
            <a:b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Title Here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600" i="1" dirty="0">
                <a:solidFill>
                  <a:srgbClr val="00ACCA"/>
                </a:solidFill>
                <a:latin typeface="Lato" panose="020F0502020204030203" pitchFamily="34" charset="0"/>
              </a:rPr>
              <a:t>Location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 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BBCD0A4-0608-164F-8192-C5140EDF3714}"/>
              </a:ext>
            </a:extLst>
          </p:cNvPr>
          <p:cNvCxnSpPr>
            <a:cxnSpLocks/>
          </p:cNvCxnSpPr>
          <p:nvPr/>
        </p:nvCxnSpPr>
        <p:spPr>
          <a:xfrm flipH="1">
            <a:off x="6376732" y="3730637"/>
            <a:ext cx="926212" cy="0"/>
          </a:xfrm>
          <a:prstGeom prst="line">
            <a:avLst/>
          </a:prstGeom>
          <a:ln w="76200" cap="rnd">
            <a:solidFill>
              <a:srgbClr val="00ACC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2EBF09E-0A66-8445-9A9B-56456EF47AEE}"/>
              </a:ext>
            </a:extLst>
          </p:cNvPr>
          <p:cNvGrpSpPr/>
          <p:nvPr/>
        </p:nvGrpSpPr>
        <p:grpSpPr>
          <a:xfrm>
            <a:off x="10006961" y="1957312"/>
            <a:ext cx="861484" cy="1821762"/>
            <a:chOff x="662118" y="1801387"/>
            <a:chExt cx="861484" cy="1821762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E07A4B4-548C-8245-B3B5-C42DC5F252F6}"/>
                </a:ext>
              </a:extLst>
            </p:cNvPr>
            <p:cNvGrpSpPr/>
            <p:nvPr/>
          </p:nvGrpSpPr>
          <p:grpSpPr>
            <a:xfrm>
              <a:off x="662118" y="1801387"/>
              <a:ext cx="861484" cy="1214997"/>
              <a:chOff x="769498" y="1845921"/>
              <a:chExt cx="861484" cy="1214997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79A0D04-8091-3541-B96A-AE0E3F8E6563}"/>
                  </a:ext>
                </a:extLst>
              </p:cNvPr>
              <p:cNvSpPr/>
              <p:nvPr/>
            </p:nvSpPr>
            <p:spPr>
              <a:xfrm rot="2071999">
                <a:off x="1157114" y="2113182"/>
                <a:ext cx="473868" cy="947736"/>
              </a:xfrm>
              <a:custGeom>
                <a:avLst/>
                <a:gdLst>
                  <a:gd name="connsiteX0" fmla="*/ 0 w 473868"/>
                  <a:gd name="connsiteY0" fmla="*/ 0 h 947736"/>
                  <a:gd name="connsiteX1" fmla="*/ 473868 w 473868"/>
                  <a:gd name="connsiteY1" fmla="*/ 473868 h 947736"/>
                  <a:gd name="connsiteX2" fmla="*/ 0 w 473868"/>
                  <a:gd name="connsiteY2" fmla="*/ 947736 h 947736"/>
                  <a:gd name="connsiteX3" fmla="*/ 0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0" y="0"/>
                    </a:moveTo>
                    <a:cubicBezTo>
                      <a:pt x="261710" y="0"/>
                      <a:pt x="473868" y="212158"/>
                      <a:pt x="473868" y="473868"/>
                    </a:cubicBezTo>
                    <a:cubicBezTo>
                      <a:pt x="473868" y="735578"/>
                      <a:pt x="261710" y="947736"/>
                      <a:pt x="0" y="94773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47B9FC8D-14F1-CA48-BC0F-2A3A87F9B331}"/>
                  </a:ext>
                </a:extLst>
              </p:cNvPr>
              <p:cNvSpPr/>
              <p:nvPr/>
            </p:nvSpPr>
            <p:spPr>
              <a:xfrm rot="2071999">
                <a:off x="769498" y="1845921"/>
                <a:ext cx="473868" cy="947736"/>
              </a:xfrm>
              <a:custGeom>
                <a:avLst/>
                <a:gdLst>
                  <a:gd name="connsiteX0" fmla="*/ 473868 w 473868"/>
                  <a:gd name="connsiteY0" fmla="*/ 0 h 947736"/>
                  <a:gd name="connsiteX1" fmla="*/ 473868 w 473868"/>
                  <a:gd name="connsiteY1" fmla="*/ 947736 h 947736"/>
                  <a:gd name="connsiteX2" fmla="*/ 0 w 473868"/>
                  <a:gd name="connsiteY2" fmla="*/ 473868 h 947736"/>
                  <a:gd name="connsiteX3" fmla="*/ 473868 w 473868"/>
                  <a:gd name="connsiteY3" fmla="*/ 0 h 947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3868" h="947736">
                    <a:moveTo>
                      <a:pt x="473868" y="0"/>
                    </a:moveTo>
                    <a:lnTo>
                      <a:pt x="473868" y="947736"/>
                    </a:lnTo>
                    <a:cubicBezTo>
                      <a:pt x="212158" y="947736"/>
                      <a:pt x="0" y="735578"/>
                      <a:pt x="0" y="473868"/>
                    </a:cubicBezTo>
                    <a:cubicBezTo>
                      <a:pt x="0" y="212158"/>
                      <a:pt x="212158" y="0"/>
                      <a:pt x="473868" y="0"/>
                    </a:cubicBezTo>
                    <a:close/>
                  </a:path>
                </a:pathLst>
              </a:custGeom>
              <a:solidFill>
                <a:srgbClr val="FF88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7170808-EC5B-8347-BFDB-E11AF9DF3174}"/>
                </a:ext>
              </a:extLst>
            </p:cNvPr>
            <p:cNvSpPr/>
            <p:nvPr/>
          </p:nvSpPr>
          <p:spPr>
            <a:xfrm>
              <a:off x="1030887" y="3520600"/>
              <a:ext cx="102549" cy="102549"/>
            </a:xfrm>
            <a:prstGeom prst="ellipse">
              <a:avLst/>
            </a:prstGeom>
            <a:solidFill>
              <a:srgbClr val="FF6B00"/>
            </a:solidFill>
            <a:ln w="47625">
              <a:solidFill>
                <a:srgbClr val="FF6B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8AF53EB-50E3-1445-A96C-A8BE9FBB25B7}"/>
                </a:ext>
              </a:extLst>
            </p:cNvPr>
            <p:cNvCxnSpPr>
              <a:cxnSpLocks/>
              <a:endCxn id="65" idx="0"/>
            </p:cNvCxnSpPr>
            <p:nvPr/>
          </p:nvCxnSpPr>
          <p:spPr>
            <a:xfrm>
              <a:off x="1082161" y="2833091"/>
              <a:ext cx="1" cy="687509"/>
            </a:xfrm>
            <a:prstGeom prst="line">
              <a:avLst/>
            </a:prstGeom>
            <a:ln>
              <a:solidFill>
                <a:srgbClr val="FF6B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769B876-F3DA-8E4A-80EC-BC46947ACAF2}"/>
              </a:ext>
            </a:extLst>
          </p:cNvPr>
          <p:cNvSpPr txBox="1"/>
          <p:nvPr/>
        </p:nvSpPr>
        <p:spPr>
          <a:xfrm>
            <a:off x="9688437" y="4372238"/>
            <a:ext cx="1443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Event </a:t>
            </a:r>
            <a:b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Title Here</a:t>
            </a:r>
          </a:p>
          <a:p>
            <a:pPr algn="ctr"/>
            <a:endParaRPr lang="en-US" sz="1600" b="1" dirty="0">
              <a:solidFill>
                <a:schemeClr val="bg1"/>
              </a:solidFill>
              <a:latin typeface="Lato" panose="020F0502020204030203" pitchFamily="34" charset="0"/>
            </a:endParaRPr>
          </a:p>
          <a:p>
            <a:pPr algn="ctr"/>
            <a:r>
              <a:rPr lang="en-US" sz="1600" i="1" dirty="0">
                <a:solidFill>
                  <a:srgbClr val="00ACCA"/>
                </a:solidFill>
                <a:latin typeface="Lato" panose="020F0502020204030203" pitchFamily="34" charset="0"/>
              </a:rPr>
              <a:t>Location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</a:rPr>
              <a:t> 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2604DA-29C9-1342-8D39-A3AF24AC1A59}"/>
              </a:ext>
            </a:extLst>
          </p:cNvPr>
          <p:cNvSpPr txBox="1"/>
          <p:nvPr/>
        </p:nvSpPr>
        <p:spPr>
          <a:xfrm>
            <a:off x="9506084" y="2229729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10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DAE6156-5776-4D42-BCB6-D33AE548F3A3}"/>
              </a:ext>
            </a:extLst>
          </p:cNvPr>
          <p:cNvSpPr txBox="1"/>
          <p:nvPr/>
        </p:nvSpPr>
        <p:spPr>
          <a:xfrm>
            <a:off x="9920619" y="2473125"/>
            <a:ext cx="1443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Lato Black" panose="020F0A02020204030203" pitchFamily="34" charset="0"/>
              </a:rPr>
              <a:t>22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0101CE5-B55F-2541-9BE8-42FB127A9433}"/>
              </a:ext>
            </a:extLst>
          </p:cNvPr>
          <p:cNvCxnSpPr>
            <a:cxnSpLocks/>
          </p:cNvCxnSpPr>
          <p:nvPr/>
        </p:nvCxnSpPr>
        <p:spPr>
          <a:xfrm flipH="1">
            <a:off x="9222652" y="3725771"/>
            <a:ext cx="926212" cy="0"/>
          </a:xfrm>
          <a:prstGeom prst="line">
            <a:avLst/>
          </a:prstGeom>
          <a:ln w="76200" cap="rnd">
            <a:solidFill>
              <a:srgbClr val="00ACC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93E3C120-A721-9D48-BCCB-B9AB8A0EB1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3"/>
            <a:ext cx="6036131" cy="63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</p:spTree>
    <p:extLst>
      <p:ext uri="{BB962C8B-B14F-4D97-AF65-F5344CB8AC3E}">
        <p14:creationId xmlns:p14="http://schemas.microsoft.com/office/powerpoint/2010/main" val="342566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60BDB-A93D-5849-9B08-9407152F2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24" y="509389"/>
            <a:ext cx="4972846" cy="81251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ato Black" panose="020F0A02020204030203" pitchFamily="34" charset="0"/>
              </a:rPr>
              <a:t>Team</a:t>
            </a:r>
            <a:r>
              <a:rPr lang="en-US" sz="3000" dirty="0">
                <a:latin typeface="Lato Black" panose="020F0A02020204030203" pitchFamily="34" charset="0"/>
              </a:rPr>
              <a:t> Structure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93E3C120-A721-9D48-BCCB-B9AB8A0EB1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3"/>
            <a:ext cx="2609823" cy="637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BAE54862-7E8F-0D41-A7C7-D7E08B862B61}"/>
              </a:ext>
            </a:extLst>
          </p:cNvPr>
          <p:cNvSpPr/>
          <p:nvPr/>
        </p:nvSpPr>
        <p:spPr>
          <a:xfrm>
            <a:off x="8083328" y="4788129"/>
            <a:ext cx="339" cy="848"/>
          </a:xfrm>
          <a:custGeom>
            <a:avLst/>
            <a:gdLst>
              <a:gd name="connsiteX0" fmla="*/ 0 w 339"/>
              <a:gd name="connsiteY0" fmla="*/ 0 h 848"/>
              <a:gd name="connsiteX1" fmla="*/ 339 w 339"/>
              <a:gd name="connsiteY1" fmla="*/ 170 h 848"/>
              <a:gd name="connsiteX2" fmla="*/ 0 w 339"/>
              <a:gd name="connsiteY2" fmla="*/ 848 h 848"/>
              <a:gd name="connsiteX3" fmla="*/ 0 w 339"/>
              <a:gd name="connsiteY3" fmla="*/ 0 h 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" h="848">
                <a:moveTo>
                  <a:pt x="0" y="0"/>
                </a:moveTo>
                <a:lnTo>
                  <a:pt x="339" y="170"/>
                </a:lnTo>
                <a:lnTo>
                  <a:pt x="0" y="848"/>
                </a:lnTo>
                <a:lnTo>
                  <a:pt x="0" y="0"/>
                </a:lnTo>
                <a:close/>
              </a:path>
            </a:pathLst>
          </a:custGeom>
          <a:solidFill>
            <a:srgbClr val="FF6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 dirty="0">
              <a:latin typeface="Gill Sans Nova SemiBold" panose="020B0502020204020203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796EE54-FC44-BC4F-982E-F4BB99659E15}"/>
              </a:ext>
            </a:extLst>
          </p:cNvPr>
          <p:cNvGrpSpPr/>
          <p:nvPr/>
        </p:nvGrpSpPr>
        <p:grpSpPr>
          <a:xfrm>
            <a:off x="5008352" y="3056954"/>
            <a:ext cx="1093694" cy="1329697"/>
            <a:chOff x="5532608" y="3056954"/>
            <a:chExt cx="1093694" cy="1329697"/>
          </a:xfrm>
        </p:grpSpPr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FE85B7E-957E-8140-9637-4ADAE3A5B8B6}"/>
                </a:ext>
              </a:extLst>
            </p:cNvPr>
            <p:cNvSpPr/>
            <p:nvPr/>
          </p:nvSpPr>
          <p:spPr>
            <a:xfrm>
              <a:off x="5532608" y="3056954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FF6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98AA42D1-2891-0A44-8B6C-A80575B56788}"/>
                </a:ext>
              </a:extLst>
            </p:cNvPr>
            <p:cNvSpPr/>
            <p:nvPr/>
          </p:nvSpPr>
          <p:spPr>
            <a:xfrm>
              <a:off x="5532608" y="3802880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FF8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C546BC91-8E18-2445-9F6F-E1975718E05F}"/>
              </a:ext>
            </a:extLst>
          </p:cNvPr>
          <p:cNvSpPr/>
          <p:nvPr/>
        </p:nvSpPr>
        <p:spPr>
          <a:xfrm>
            <a:off x="5008352" y="3220295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A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0B67CF1-46F8-FA49-A623-A93077749C69}"/>
              </a:ext>
            </a:extLst>
          </p:cNvPr>
          <p:cNvSpPr/>
          <p:nvPr/>
        </p:nvSpPr>
        <p:spPr>
          <a:xfrm>
            <a:off x="5372296" y="3984612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prstClr val="white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DA81D14-226D-174B-8386-2A72B377E7A2}"/>
              </a:ext>
            </a:extLst>
          </p:cNvPr>
          <p:cNvGrpSpPr/>
          <p:nvPr/>
        </p:nvGrpSpPr>
        <p:grpSpPr>
          <a:xfrm>
            <a:off x="5555199" y="4165652"/>
            <a:ext cx="1093694" cy="1329697"/>
            <a:chOff x="6079455" y="4165652"/>
            <a:chExt cx="1093694" cy="1329697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4DF086B9-B629-F647-9364-9728FDDC1975}"/>
                </a:ext>
              </a:extLst>
            </p:cNvPr>
            <p:cNvSpPr/>
            <p:nvPr/>
          </p:nvSpPr>
          <p:spPr>
            <a:xfrm>
              <a:off x="6079455" y="4165652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00A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1CF222C-7F42-754B-9083-51B4147F28DD}"/>
                </a:ext>
              </a:extLst>
            </p:cNvPr>
            <p:cNvSpPr/>
            <p:nvPr/>
          </p:nvSpPr>
          <p:spPr>
            <a:xfrm>
              <a:off x="6079455" y="4911578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9AC3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99CF4D47-AA42-B14D-BBCB-40C35435E36D}"/>
              </a:ext>
            </a:extLst>
          </p:cNvPr>
          <p:cNvSpPr/>
          <p:nvPr/>
        </p:nvSpPr>
        <p:spPr>
          <a:xfrm>
            <a:off x="5555199" y="4328993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B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D6C2E68-72C1-AC49-992D-1867C49F18AD}"/>
              </a:ext>
            </a:extLst>
          </p:cNvPr>
          <p:cNvSpPr/>
          <p:nvPr/>
        </p:nvSpPr>
        <p:spPr>
          <a:xfrm>
            <a:off x="5919143" y="5093310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rgbClr val="333333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F7C557B-F67D-CD4F-9420-BC49587AD950}"/>
              </a:ext>
            </a:extLst>
          </p:cNvPr>
          <p:cNvGrpSpPr/>
          <p:nvPr/>
        </p:nvGrpSpPr>
        <p:grpSpPr>
          <a:xfrm>
            <a:off x="6715259" y="4165652"/>
            <a:ext cx="1093694" cy="1329697"/>
            <a:chOff x="7239515" y="4165652"/>
            <a:chExt cx="1093694" cy="1329697"/>
          </a:xfrm>
        </p:grpSpPr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EFD74AED-85BE-814D-B5CF-428F35487858}"/>
                </a:ext>
              </a:extLst>
            </p:cNvPr>
            <p:cNvSpPr/>
            <p:nvPr/>
          </p:nvSpPr>
          <p:spPr>
            <a:xfrm>
              <a:off x="7239515" y="4165652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46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8D455E5A-5802-BA44-9943-774F25BB8AF2}"/>
                </a:ext>
              </a:extLst>
            </p:cNvPr>
            <p:cNvSpPr/>
            <p:nvPr/>
          </p:nvSpPr>
          <p:spPr>
            <a:xfrm>
              <a:off x="7239515" y="4911578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7AB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174F668C-2133-0C4A-8056-AD3CAAF8FBBD}"/>
              </a:ext>
            </a:extLst>
          </p:cNvPr>
          <p:cNvSpPr/>
          <p:nvPr/>
        </p:nvSpPr>
        <p:spPr>
          <a:xfrm>
            <a:off x="6715259" y="4328993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C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6D89341-9B7A-334E-95C2-61B3CEF3AD2B}"/>
              </a:ext>
            </a:extLst>
          </p:cNvPr>
          <p:cNvSpPr/>
          <p:nvPr/>
        </p:nvSpPr>
        <p:spPr>
          <a:xfrm>
            <a:off x="7079203" y="5093310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6B3AD4E-D1CA-2447-A715-ECD41D07C22A}"/>
              </a:ext>
            </a:extLst>
          </p:cNvPr>
          <p:cNvGrpSpPr/>
          <p:nvPr/>
        </p:nvGrpSpPr>
        <p:grpSpPr>
          <a:xfrm>
            <a:off x="6128406" y="5263529"/>
            <a:ext cx="1093694" cy="1329697"/>
            <a:chOff x="6652662" y="5263529"/>
            <a:chExt cx="1093694" cy="1329697"/>
          </a:xfrm>
        </p:grpSpPr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6EC76587-49B0-1246-B220-7E615E172801}"/>
                </a:ext>
              </a:extLst>
            </p:cNvPr>
            <p:cNvSpPr/>
            <p:nvPr/>
          </p:nvSpPr>
          <p:spPr>
            <a:xfrm>
              <a:off x="6652662" y="5263529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46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6F085F68-2CCC-3244-BA56-12D77F822D82}"/>
                </a:ext>
              </a:extLst>
            </p:cNvPr>
            <p:cNvSpPr/>
            <p:nvPr/>
          </p:nvSpPr>
          <p:spPr>
            <a:xfrm>
              <a:off x="6652662" y="6009455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7AB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BCB065A3-AE3B-0F4C-8DD2-CCB49BA0652C}"/>
              </a:ext>
            </a:extLst>
          </p:cNvPr>
          <p:cNvSpPr/>
          <p:nvPr/>
        </p:nvSpPr>
        <p:spPr>
          <a:xfrm>
            <a:off x="6128406" y="5426870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C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3A88678-7C8D-324C-BF68-24CFA90BC6C9}"/>
              </a:ext>
            </a:extLst>
          </p:cNvPr>
          <p:cNvSpPr/>
          <p:nvPr/>
        </p:nvSpPr>
        <p:spPr>
          <a:xfrm>
            <a:off x="6492350" y="6191187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E2E2A81-C223-2A4F-987A-42A6560A8954}"/>
              </a:ext>
            </a:extLst>
          </p:cNvPr>
          <p:cNvGrpSpPr/>
          <p:nvPr/>
        </p:nvGrpSpPr>
        <p:grpSpPr>
          <a:xfrm>
            <a:off x="7280874" y="5263529"/>
            <a:ext cx="1093694" cy="1329697"/>
            <a:chOff x="7805130" y="5263529"/>
            <a:chExt cx="1093694" cy="1329697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2055B6BB-C8C8-414A-A776-1A7271814A76}"/>
                </a:ext>
              </a:extLst>
            </p:cNvPr>
            <p:cNvSpPr/>
            <p:nvPr/>
          </p:nvSpPr>
          <p:spPr>
            <a:xfrm>
              <a:off x="7805130" y="5263529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46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411B2BD-9F1D-2D4D-9C20-E0EC6C06E146}"/>
                </a:ext>
              </a:extLst>
            </p:cNvPr>
            <p:cNvSpPr/>
            <p:nvPr/>
          </p:nvSpPr>
          <p:spPr>
            <a:xfrm>
              <a:off x="7805130" y="6009455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7AB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9E6E7A96-6A32-D34B-AD83-6449F6B77C13}"/>
              </a:ext>
            </a:extLst>
          </p:cNvPr>
          <p:cNvSpPr/>
          <p:nvPr/>
        </p:nvSpPr>
        <p:spPr>
          <a:xfrm>
            <a:off x="7280874" y="5426870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C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604916D-87AD-AB48-AD52-DAE0BE767775}"/>
              </a:ext>
            </a:extLst>
          </p:cNvPr>
          <p:cNvSpPr/>
          <p:nvPr/>
        </p:nvSpPr>
        <p:spPr>
          <a:xfrm>
            <a:off x="7644818" y="6191187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B0AA7A0-E58B-CC43-9C6A-804FED7FC0E6}"/>
              </a:ext>
            </a:extLst>
          </p:cNvPr>
          <p:cNvGrpSpPr/>
          <p:nvPr/>
        </p:nvGrpSpPr>
        <p:grpSpPr>
          <a:xfrm>
            <a:off x="5589370" y="1954715"/>
            <a:ext cx="1093694" cy="1329697"/>
            <a:chOff x="6113626" y="1954715"/>
            <a:chExt cx="1093694" cy="1329697"/>
          </a:xfrm>
        </p:grpSpPr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9A0E0B14-9D0C-2B44-9D47-29FCC3AF30DF}"/>
                </a:ext>
              </a:extLst>
            </p:cNvPr>
            <p:cNvSpPr/>
            <p:nvPr/>
          </p:nvSpPr>
          <p:spPr>
            <a:xfrm>
              <a:off x="6113626" y="1954715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905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80F2360-60C7-0A49-A37B-EE3D38B8D0DE}"/>
                </a:ext>
              </a:extLst>
            </p:cNvPr>
            <p:cNvSpPr/>
            <p:nvPr/>
          </p:nvSpPr>
          <p:spPr>
            <a:xfrm>
              <a:off x="6113626" y="2700641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997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6C58163-3167-A74D-912C-6AE124A035C9}"/>
              </a:ext>
            </a:extLst>
          </p:cNvPr>
          <p:cNvSpPr/>
          <p:nvPr/>
        </p:nvSpPr>
        <p:spPr>
          <a:xfrm>
            <a:off x="5589370" y="2118056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B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7FE2D8E-5D83-9244-B2FC-75265A25D559}"/>
              </a:ext>
            </a:extLst>
          </p:cNvPr>
          <p:cNvSpPr/>
          <p:nvPr/>
        </p:nvSpPr>
        <p:spPr>
          <a:xfrm>
            <a:off x="5953314" y="2882373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1977CD8-699E-274C-8D5C-1F9A3B78C53E}"/>
              </a:ext>
            </a:extLst>
          </p:cNvPr>
          <p:cNvGrpSpPr/>
          <p:nvPr/>
        </p:nvGrpSpPr>
        <p:grpSpPr>
          <a:xfrm>
            <a:off x="6725740" y="1957175"/>
            <a:ext cx="1093694" cy="1329697"/>
            <a:chOff x="7250803" y="1964319"/>
            <a:chExt cx="1093694" cy="1329697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3BE8E0C4-E3E4-6943-9087-EA18546113B0}"/>
                </a:ext>
              </a:extLst>
            </p:cNvPr>
            <p:cNvSpPr/>
            <p:nvPr/>
          </p:nvSpPr>
          <p:spPr>
            <a:xfrm>
              <a:off x="7250803" y="1964319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46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107" name="Freeform 106">
              <a:extLst>
                <a:ext uri="{FF2B5EF4-FFF2-40B4-BE49-F238E27FC236}">
                  <a16:creationId xmlns:a16="http://schemas.microsoft.com/office/drawing/2014/main" id="{946B2196-D412-FF4F-ADDA-0F74ABE19016}"/>
                </a:ext>
              </a:extLst>
            </p:cNvPr>
            <p:cNvSpPr/>
            <p:nvPr/>
          </p:nvSpPr>
          <p:spPr>
            <a:xfrm>
              <a:off x="7250803" y="2710245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7AB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9D9305F-F03C-0241-94ED-4278B04E7B1A}"/>
              </a:ext>
            </a:extLst>
          </p:cNvPr>
          <p:cNvSpPr/>
          <p:nvPr/>
        </p:nvSpPr>
        <p:spPr>
          <a:xfrm>
            <a:off x="6725740" y="2120516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C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A07BACC8-919F-9D42-959D-1F15E37AEF6E}"/>
              </a:ext>
            </a:extLst>
          </p:cNvPr>
          <p:cNvSpPr/>
          <p:nvPr/>
        </p:nvSpPr>
        <p:spPr>
          <a:xfrm>
            <a:off x="7089684" y="2884833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55651C-13A3-C948-962D-75BC1C4D64D6}"/>
              </a:ext>
            </a:extLst>
          </p:cNvPr>
          <p:cNvGrpSpPr/>
          <p:nvPr/>
        </p:nvGrpSpPr>
        <p:grpSpPr>
          <a:xfrm>
            <a:off x="6165222" y="862641"/>
            <a:ext cx="1093694" cy="1329697"/>
            <a:chOff x="6705380" y="862641"/>
            <a:chExt cx="1093694" cy="1329697"/>
          </a:xfrm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C8E966E1-0AD0-A445-B4D5-9BD34E3CB9BF}"/>
                </a:ext>
              </a:extLst>
            </p:cNvPr>
            <p:cNvSpPr/>
            <p:nvPr/>
          </p:nvSpPr>
          <p:spPr>
            <a:xfrm>
              <a:off x="6705380" y="862641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46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247270BA-75B6-514E-B9A0-759744F70E99}"/>
                </a:ext>
              </a:extLst>
            </p:cNvPr>
            <p:cNvSpPr/>
            <p:nvPr/>
          </p:nvSpPr>
          <p:spPr>
            <a:xfrm>
              <a:off x="6705380" y="1608567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7AB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63AB5FD3-0D49-BF45-B1DB-ADE9FD017203}"/>
              </a:ext>
            </a:extLst>
          </p:cNvPr>
          <p:cNvSpPr/>
          <p:nvPr/>
        </p:nvSpPr>
        <p:spPr>
          <a:xfrm>
            <a:off x="6165222" y="1025982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C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12714EC-4C94-FC4F-A667-DC0D53370F68}"/>
              </a:ext>
            </a:extLst>
          </p:cNvPr>
          <p:cNvSpPr/>
          <p:nvPr/>
        </p:nvSpPr>
        <p:spPr>
          <a:xfrm>
            <a:off x="6529166" y="1790299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BAE89F4-DC20-6A4D-8715-C124FD35B65E}"/>
              </a:ext>
            </a:extLst>
          </p:cNvPr>
          <p:cNvGrpSpPr/>
          <p:nvPr/>
        </p:nvGrpSpPr>
        <p:grpSpPr>
          <a:xfrm>
            <a:off x="7305400" y="862641"/>
            <a:ext cx="1093694" cy="1329697"/>
            <a:chOff x="7845558" y="862641"/>
            <a:chExt cx="1093694" cy="1329697"/>
          </a:xfrm>
        </p:grpSpPr>
        <p:sp>
          <p:nvSpPr>
            <p:cNvPr id="116" name="Freeform 115">
              <a:extLst>
                <a:ext uri="{FF2B5EF4-FFF2-40B4-BE49-F238E27FC236}">
                  <a16:creationId xmlns:a16="http://schemas.microsoft.com/office/drawing/2014/main" id="{A63760BF-EC5B-DA45-B8E0-DADDFD447ED6}"/>
                </a:ext>
              </a:extLst>
            </p:cNvPr>
            <p:cNvSpPr/>
            <p:nvPr/>
          </p:nvSpPr>
          <p:spPr>
            <a:xfrm>
              <a:off x="7845558" y="862641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46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38459C06-FA46-E64B-ABA4-A02B9260373F}"/>
                </a:ext>
              </a:extLst>
            </p:cNvPr>
            <p:cNvSpPr/>
            <p:nvPr/>
          </p:nvSpPr>
          <p:spPr>
            <a:xfrm>
              <a:off x="7845558" y="1608567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7AB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714A6DA-F03C-094B-B673-5CED279E9DDE}"/>
              </a:ext>
            </a:extLst>
          </p:cNvPr>
          <p:cNvSpPr/>
          <p:nvPr/>
        </p:nvSpPr>
        <p:spPr>
          <a:xfrm>
            <a:off x="7305400" y="1025982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C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7707383-10DB-C046-8042-6F1F04CAF0D0}"/>
              </a:ext>
            </a:extLst>
          </p:cNvPr>
          <p:cNvSpPr/>
          <p:nvPr/>
        </p:nvSpPr>
        <p:spPr>
          <a:xfrm>
            <a:off x="7669344" y="1790299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3C1257F-D43D-A548-8F5D-499CF8FDB0E7}"/>
              </a:ext>
            </a:extLst>
          </p:cNvPr>
          <p:cNvGrpSpPr/>
          <p:nvPr/>
        </p:nvGrpSpPr>
        <p:grpSpPr>
          <a:xfrm>
            <a:off x="8434289" y="863787"/>
            <a:ext cx="1093694" cy="1329697"/>
            <a:chOff x="8974447" y="885219"/>
            <a:chExt cx="1093694" cy="1329697"/>
          </a:xfrm>
        </p:grpSpPr>
        <p:sp>
          <p:nvSpPr>
            <p:cNvPr id="121" name="Freeform 120">
              <a:extLst>
                <a:ext uri="{FF2B5EF4-FFF2-40B4-BE49-F238E27FC236}">
                  <a16:creationId xmlns:a16="http://schemas.microsoft.com/office/drawing/2014/main" id="{9F06A28F-0218-F84D-B6D0-EABA7A7EFBA8}"/>
                </a:ext>
              </a:extLst>
            </p:cNvPr>
            <p:cNvSpPr/>
            <p:nvPr/>
          </p:nvSpPr>
          <p:spPr>
            <a:xfrm>
              <a:off x="8974447" y="885219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46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1201C445-19AD-2341-B955-A6FF58566A5A}"/>
                </a:ext>
              </a:extLst>
            </p:cNvPr>
            <p:cNvSpPr/>
            <p:nvPr/>
          </p:nvSpPr>
          <p:spPr>
            <a:xfrm>
              <a:off x="8974447" y="1631145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7AB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70E18333-31F5-C846-8175-87B11E0A5A4D}"/>
              </a:ext>
            </a:extLst>
          </p:cNvPr>
          <p:cNvSpPr/>
          <p:nvPr/>
        </p:nvSpPr>
        <p:spPr>
          <a:xfrm>
            <a:off x="8434289" y="1027128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C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ADB6170-AD32-0741-8859-E8BA83A27957}"/>
              </a:ext>
            </a:extLst>
          </p:cNvPr>
          <p:cNvSpPr/>
          <p:nvPr/>
        </p:nvSpPr>
        <p:spPr>
          <a:xfrm>
            <a:off x="8798233" y="1791445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CF678393-4D37-0644-A9CD-55F8F0081609}"/>
              </a:ext>
            </a:extLst>
          </p:cNvPr>
          <p:cNvGrpSpPr/>
          <p:nvPr/>
        </p:nvGrpSpPr>
        <p:grpSpPr>
          <a:xfrm>
            <a:off x="7869506" y="1954664"/>
            <a:ext cx="1093694" cy="1329697"/>
            <a:chOff x="8387425" y="1968952"/>
            <a:chExt cx="1093694" cy="1329697"/>
          </a:xfrm>
        </p:grpSpPr>
        <p:sp>
          <p:nvSpPr>
            <p:cNvPr id="126" name="Freeform 125">
              <a:extLst>
                <a:ext uri="{FF2B5EF4-FFF2-40B4-BE49-F238E27FC236}">
                  <a16:creationId xmlns:a16="http://schemas.microsoft.com/office/drawing/2014/main" id="{F766D6DD-2805-2945-ADB5-D9D350175368}"/>
                </a:ext>
              </a:extLst>
            </p:cNvPr>
            <p:cNvSpPr/>
            <p:nvPr/>
          </p:nvSpPr>
          <p:spPr>
            <a:xfrm>
              <a:off x="8387425" y="1968952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46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127" name="Freeform 126">
              <a:extLst>
                <a:ext uri="{FF2B5EF4-FFF2-40B4-BE49-F238E27FC236}">
                  <a16:creationId xmlns:a16="http://schemas.microsoft.com/office/drawing/2014/main" id="{70CFC21A-059D-C940-B124-A1F9C0323BED}"/>
                </a:ext>
              </a:extLst>
            </p:cNvPr>
            <p:cNvSpPr/>
            <p:nvPr/>
          </p:nvSpPr>
          <p:spPr>
            <a:xfrm>
              <a:off x="8387425" y="2714878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7AB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5D577D8-0B8D-B048-BA52-7D172B1C3114}"/>
              </a:ext>
            </a:extLst>
          </p:cNvPr>
          <p:cNvSpPr/>
          <p:nvPr/>
        </p:nvSpPr>
        <p:spPr>
          <a:xfrm>
            <a:off x="7869506" y="2118005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C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E19D0794-FB6F-B941-AC8D-9D606161B6BE}"/>
              </a:ext>
            </a:extLst>
          </p:cNvPr>
          <p:cNvSpPr/>
          <p:nvPr/>
        </p:nvSpPr>
        <p:spPr>
          <a:xfrm>
            <a:off x="8233450" y="2882322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92FA29FC-328A-384F-84CA-1782872887BC}"/>
              </a:ext>
            </a:extLst>
          </p:cNvPr>
          <p:cNvGrpSpPr/>
          <p:nvPr/>
        </p:nvGrpSpPr>
        <p:grpSpPr>
          <a:xfrm>
            <a:off x="8999164" y="1947318"/>
            <a:ext cx="1093694" cy="1329697"/>
            <a:chOff x="9532178" y="1976701"/>
            <a:chExt cx="1093694" cy="1329697"/>
          </a:xfrm>
        </p:grpSpPr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29E9377C-A24A-DA41-8249-B0560DD5BC63}"/>
                </a:ext>
              </a:extLst>
            </p:cNvPr>
            <p:cNvSpPr/>
            <p:nvPr/>
          </p:nvSpPr>
          <p:spPr>
            <a:xfrm>
              <a:off x="9532178" y="1976701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46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A9114900-F562-FD4E-84D9-C00A2D7C2C6C}"/>
                </a:ext>
              </a:extLst>
            </p:cNvPr>
            <p:cNvSpPr/>
            <p:nvPr/>
          </p:nvSpPr>
          <p:spPr>
            <a:xfrm>
              <a:off x="9532178" y="2722627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7AB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CD967E8-411B-DC45-A53F-204887CAB631}"/>
              </a:ext>
            </a:extLst>
          </p:cNvPr>
          <p:cNvSpPr/>
          <p:nvPr/>
        </p:nvSpPr>
        <p:spPr>
          <a:xfrm>
            <a:off x="8999164" y="2110659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C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A84FC5C9-765C-C147-96E9-D1DA7BDFB783}"/>
              </a:ext>
            </a:extLst>
          </p:cNvPr>
          <p:cNvSpPr/>
          <p:nvPr/>
        </p:nvSpPr>
        <p:spPr>
          <a:xfrm>
            <a:off x="9355964" y="2896408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584EA903-197E-6A47-A864-26800FE4C4EA}"/>
              </a:ext>
            </a:extLst>
          </p:cNvPr>
          <p:cNvGrpSpPr/>
          <p:nvPr/>
        </p:nvGrpSpPr>
        <p:grpSpPr>
          <a:xfrm>
            <a:off x="9569536" y="867615"/>
            <a:ext cx="1093694" cy="1329697"/>
            <a:chOff x="10109694" y="889047"/>
            <a:chExt cx="1093694" cy="1329697"/>
          </a:xfrm>
        </p:grpSpPr>
        <p:sp>
          <p:nvSpPr>
            <p:cNvPr id="136" name="Freeform 135">
              <a:extLst>
                <a:ext uri="{FF2B5EF4-FFF2-40B4-BE49-F238E27FC236}">
                  <a16:creationId xmlns:a16="http://schemas.microsoft.com/office/drawing/2014/main" id="{15A88915-D644-2048-8A2E-6F43880131E4}"/>
                </a:ext>
              </a:extLst>
            </p:cNvPr>
            <p:cNvSpPr/>
            <p:nvPr/>
          </p:nvSpPr>
          <p:spPr>
            <a:xfrm>
              <a:off x="10109694" y="889047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46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D4E9D9FC-0E56-CC4A-B1BC-951E4D98262C}"/>
                </a:ext>
              </a:extLst>
            </p:cNvPr>
            <p:cNvSpPr/>
            <p:nvPr/>
          </p:nvSpPr>
          <p:spPr>
            <a:xfrm>
              <a:off x="10109694" y="1634973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7AB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7002BEA-0980-4849-B468-08B7AA9AFE4B}"/>
              </a:ext>
            </a:extLst>
          </p:cNvPr>
          <p:cNvSpPr/>
          <p:nvPr/>
        </p:nvSpPr>
        <p:spPr>
          <a:xfrm>
            <a:off x="9569536" y="1030956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C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0AB4E1A-7878-A547-9C4B-B662F7C05638}"/>
              </a:ext>
            </a:extLst>
          </p:cNvPr>
          <p:cNvSpPr/>
          <p:nvPr/>
        </p:nvSpPr>
        <p:spPr>
          <a:xfrm>
            <a:off x="9933480" y="1795273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80ABE6C-6902-BC4F-B662-BE5955176A1C}"/>
              </a:ext>
            </a:extLst>
          </p:cNvPr>
          <p:cNvGrpSpPr/>
          <p:nvPr/>
        </p:nvGrpSpPr>
        <p:grpSpPr>
          <a:xfrm>
            <a:off x="7861887" y="4165652"/>
            <a:ext cx="1093694" cy="1329697"/>
            <a:chOff x="8386143" y="4165652"/>
            <a:chExt cx="1093694" cy="1329697"/>
          </a:xfrm>
        </p:grpSpPr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B8A4184E-619D-C74D-863E-48394B04DA3A}"/>
                </a:ext>
              </a:extLst>
            </p:cNvPr>
            <p:cNvSpPr/>
            <p:nvPr/>
          </p:nvSpPr>
          <p:spPr>
            <a:xfrm>
              <a:off x="8386143" y="4165652"/>
              <a:ext cx="1093694" cy="956508"/>
            </a:xfrm>
            <a:custGeom>
              <a:avLst/>
              <a:gdLst>
                <a:gd name="connsiteX0" fmla="*/ 546847 w 1093694"/>
                <a:gd name="connsiteY0" fmla="*/ 0 h 956508"/>
                <a:gd name="connsiteX1" fmla="*/ 1093694 w 1093694"/>
                <a:gd name="connsiteY1" fmla="*/ 273424 h 956508"/>
                <a:gd name="connsiteX2" fmla="*/ 1093694 w 1093694"/>
                <a:gd name="connsiteY2" fmla="*/ 956508 h 956508"/>
                <a:gd name="connsiteX3" fmla="*/ 546847 w 1093694"/>
                <a:gd name="connsiteY3" fmla="*/ 683084 h 956508"/>
                <a:gd name="connsiteX4" fmla="*/ 0 w 1093694"/>
                <a:gd name="connsiteY4" fmla="*/ 956508 h 956508"/>
                <a:gd name="connsiteX5" fmla="*/ 0 w 1093694"/>
                <a:gd name="connsiteY5" fmla="*/ 273424 h 956508"/>
                <a:gd name="connsiteX6" fmla="*/ 546847 w 1093694"/>
                <a:gd name="connsiteY6" fmla="*/ 0 h 9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3694" h="956508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956508"/>
                  </a:lnTo>
                  <a:lnTo>
                    <a:pt x="546847" y="683084"/>
                  </a:lnTo>
                  <a:lnTo>
                    <a:pt x="0" y="956508"/>
                  </a:lnTo>
                  <a:lnTo>
                    <a:pt x="0" y="273424"/>
                  </a:lnTo>
                  <a:lnTo>
                    <a:pt x="546847" y="0"/>
                  </a:lnTo>
                  <a:close/>
                </a:path>
              </a:pathLst>
            </a:custGeom>
            <a:solidFill>
              <a:srgbClr val="46BB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10A62A52-B39D-2B4C-A9A2-BAE860192BA8}"/>
                </a:ext>
              </a:extLst>
            </p:cNvPr>
            <p:cNvSpPr/>
            <p:nvPr/>
          </p:nvSpPr>
          <p:spPr>
            <a:xfrm>
              <a:off x="8386143" y="4911578"/>
              <a:ext cx="1093694" cy="583771"/>
            </a:xfrm>
            <a:custGeom>
              <a:avLst/>
              <a:gdLst>
                <a:gd name="connsiteX0" fmla="*/ 546847 w 1093694"/>
                <a:gd name="connsiteY0" fmla="*/ 0 h 583771"/>
                <a:gd name="connsiteX1" fmla="*/ 1093694 w 1093694"/>
                <a:gd name="connsiteY1" fmla="*/ 273424 h 583771"/>
                <a:gd name="connsiteX2" fmla="*/ 1093694 w 1093694"/>
                <a:gd name="connsiteY2" fmla="*/ 309001 h 583771"/>
                <a:gd name="connsiteX3" fmla="*/ 1088337 w 1093694"/>
                <a:gd name="connsiteY3" fmla="*/ 309001 h 583771"/>
                <a:gd name="connsiteX4" fmla="*/ 1088337 w 1093694"/>
                <a:gd name="connsiteY4" fmla="*/ 310348 h 583771"/>
                <a:gd name="connsiteX5" fmla="*/ 541490 w 1093694"/>
                <a:gd name="connsiteY5" fmla="*/ 583771 h 583771"/>
                <a:gd name="connsiteX6" fmla="*/ 0 w 1093694"/>
                <a:gd name="connsiteY6" fmla="*/ 313026 h 583771"/>
                <a:gd name="connsiteX7" fmla="*/ 339 w 1093694"/>
                <a:gd name="connsiteY7" fmla="*/ 312348 h 583771"/>
                <a:gd name="connsiteX8" fmla="*/ 0 w 1093694"/>
                <a:gd name="connsiteY8" fmla="*/ 312178 h 583771"/>
                <a:gd name="connsiteX9" fmla="*/ 0 w 1093694"/>
                <a:gd name="connsiteY9" fmla="*/ 273424 h 58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3694" h="583771">
                  <a:moveTo>
                    <a:pt x="546847" y="0"/>
                  </a:moveTo>
                  <a:lnTo>
                    <a:pt x="1093694" y="273424"/>
                  </a:lnTo>
                  <a:lnTo>
                    <a:pt x="1093694" y="309001"/>
                  </a:lnTo>
                  <a:lnTo>
                    <a:pt x="1088337" y="309001"/>
                  </a:lnTo>
                  <a:lnTo>
                    <a:pt x="1088337" y="310348"/>
                  </a:lnTo>
                  <a:lnTo>
                    <a:pt x="541490" y="583771"/>
                  </a:lnTo>
                  <a:lnTo>
                    <a:pt x="0" y="313026"/>
                  </a:lnTo>
                  <a:lnTo>
                    <a:pt x="339" y="312348"/>
                  </a:lnTo>
                  <a:lnTo>
                    <a:pt x="0" y="312178"/>
                  </a:lnTo>
                  <a:lnTo>
                    <a:pt x="0" y="273424"/>
                  </a:lnTo>
                  <a:close/>
                </a:path>
              </a:pathLst>
            </a:custGeom>
            <a:solidFill>
              <a:srgbClr val="7ABB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b="1" dirty="0">
                <a:latin typeface="Gill Sans Nova SemiBold" panose="020B0502020204020203" pitchFamily="34" charset="0"/>
              </a:endParaRPr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7798C196-7763-1241-8856-E6B1C05C9A68}"/>
              </a:ext>
            </a:extLst>
          </p:cNvPr>
          <p:cNvSpPr/>
          <p:nvPr/>
        </p:nvSpPr>
        <p:spPr>
          <a:xfrm>
            <a:off x="7861887" y="4328993"/>
            <a:ext cx="1093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C Name</a:t>
            </a:r>
            <a:b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</a:b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</a:rPr>
              <a:t>Surname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B2779E5-2478-934B-B445-F3D559C1A5FF}"/>
              </a:ext>
            </a:extLst>
          </p:cNvPr>
          <p:cNvSpPr/>
          <p:nvPr/>
        </p:nvSpPr>
        <p:spPr>
          <a:xfrm>
            <a:off x="8225831" y="5093310"/>
            <a:ext cx="3658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800" i="1" dirty="0">
                <a:solidFill>
                  <a:schemeClr val="bg1"/>
                </a:solidFill>
                <a:latin typeface="Lato Light" panose="020F0302020204030203" pitchFamily="34" charset="0"/>
              </a:rPr>
              <a:t>Title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95AE0618-2676-8346-9F9C-5B5BCF3B1C49}"/>
              </a:ext>
            </a:extLst>
          </p:cNvPr>
          <p:cNvCxnSpPr>
            <a:cxnSpLocks/>
          </p:cNvCxnSpPr>
          <p:nvPr/>
        </p:nvCxnSpPr>
        <p:spPr>
          <a:xfrm>
            <a:off x="4847029" y="5661273"/>
            <a:ext cx="1223281" cy="61179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CE0D7858-9FBF-D44F-AF8D-D60A739E1606}"/>
              </a:ext>
            </a:extLst>
          </p:cNvPr>
          <p:cNvCxnSpPr>
            <a:cxnSpLocks/>
          </p:cNvCxnSpPr>
          <p:nvPr/>
        </p:nvCxnSpPr>
        <p:spPr>
          <a:xfrm flipV="1">
            <a:off x="4873154" y="1180799"/>
            <a:ext cx="1223281" cy="61179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C30EA798-AA9A-6A44-BD59-75765F55FF65}"/>
              </a:ext>
            </a:extLst>
          </p:cNvPr>
          <p:cNvCxnSpPr>
            <a:cxnSpLocks/>
          </p:cNvCxnSpPr>
          <p:nvPr/>
        </p:nvCxnSpPr>
        <p:spPr>
          <a:xfrm flipV="1">
            <a:off x="3584681" y="1825035"/>
            <a:ext cx="1223281" cy="61179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3CCEE780-7D4A-3C4E-A0CA-D4A4C0F42D46}"/>
              </a:ext>
            </a:extLst>
          </p:cNvPr>
          <p:cNvCxnSpPr>
            <a:cxnSpLocks/>
          </p:cNvCxnSpPr>
          <p:nvPr/>
        </p:nvCxnSpPr>
        <p:spPr>
          <a:xfrm>
            <a:off x="3558555" y="5015420"/>
            <a:ext cx="1223281" cy="61179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A95842E8-1417-7B4D-A292-D44729CAB4AD}"/>
              </a:ext>
            </a:extLst>
          </p:cNvPr>
          <p:cNvCxnSpPr>
            <a:cxnSpLocks/>
          </p:cNvCxnSpPr>
          <p:nvPr/>
        </p:nvCxnSpPr>
        <p:spPr>
          <a:xfrm flipH="1" flipV="1">
            <a:off x="3544427" y="2498154"/>
            <a:ext cx="5705" cy="244825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953B282-9CDE-8342-A9D6-C2B063C6FBAF}"/>
              </a:ext>
            </a:extLst>
          </p:cNvPr>
          <p:cNvSpPr/>
          <p:nvPr/>
        </p:nvSpPr>
        <p:spPr>
          <a:xfrm rot="16200000">
            <a:off x="2698642" y="3545037"/>
            <a:ext cx="2152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chemeClr val="bg1"/>
                </a:solidFill>
                <a:latin typeface="Lato Black" panose="020F0A02020204030203" pitchFamily="34" charset="0"/>
              </a:rPr>
              <a:t>Department</a:t>
            </a:r>
          </a:p>
        </p:txBody>
      </p:sp>
    </p:spTree>
    <p:extLst>
      <p:ext uri="{BB962C8B-B14F-4D97-AF65-F5344CB8AC3E}">
        <p14:creationId xmlns:p14="http://schemas.microsoft.com/office/powerpoint/2010/main" val="138944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3316-4840-A94D-9591-347CDEA1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ato Black" panose="020F0A02020204030203" pitchFamily="34" charset="0"/>
              </a:rPr>
              <a:t>What the viewer</a:t>
            </a:r>
            <a:r>
              <a:rPr lang="en-US" sz="3000" dirty="0">
                <a:latin typeface="Lato Black" panose="020F0A02020204030203" pitchFamily="34" charset="0"/>
              </a:rPr>
              <a:t> needs to know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0A438D2-BC98-B141-A7E8-1D2183B4F9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6524" y="1205884"/>
            <a:ext cx="6683375" cy="57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US" dirty="0"/>
              <a:t>Descriptive copy to tell reader what is going on in this chart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20274A7E-708F-FD4D-9560-C56863A949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756778"/>
              </p:ext>
            </p:extLst>
          </p:nvPr>
        </p:nvGraphicFramePr>
        <p:xfrm>
          <a:off x="566642" y="2739806"/>
          <a:ext cx="10708188" cy="3794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746">
                  <a:extLst>
                    <a:ext uri="{9D8B030D-6E8A-4147-A177-3AD203B41FA5}">
                      <a16:colId xmlns:a16="http://schemas.microsoft.com/office/drawing/2014/main" val="306527410"/>
                    </a:ext>
                  </a:extLst>
                </a:gridCol>
                <a:gridCol w="1120650">
                  <a:extLst>
                    <a:ext uri="{9D8B030D-6E8A-4147-A177-3AD203B41FA5}">
                      <a16:colId xmlns:a16="http://schemas.microsoft.com/office/drawing/2014/main" val="1491343508"/>
                    </a:ext>
                  </a:extLst>
                </a:gridCol>
                <a:gridCol w="2299151">
                  <a:extLst>
                    <a:ext uri="{9D8B030D-6E8A-4147-A177-3AD203B41FA5}">
                      <a16:colId xmlns:a16="http://schemas.microsoft.com/office/drawing/2014/main" val="3313003882"/>
                    </a:ext>
                  </a:extLst>
                </a:gridCol>
                <a:gridCol w="1270245">
                  <a:extLst>
                    <a:ext uri="{9D8B030D-6E8A-4147-A177-3AD203B41FA5}">
                      <a16:colId xmlns:a16="http://schemas.microsoft.com/office/drawing/2014/main" val="1953874816"/>
                    </a:ext>
                  </a:extLst>
                </a:gridCol>
                <a:gridCol w="2307881">
                  <a:extLst>
                    <a:ext uri="{9D8B030D-6E8A-4147-A177-3AD203B41FA5}">
                      <a16:colId xmlns:a16="http://schemas.microsoft.com/office/drawing/2014/main" val="2637578167"/>
                    </a:ext>
                  </a:extLst>
                </a:gridCol>
                <a:gridCol w="1261515">
                  <a:extLst>
                    <a:ext uri="{9D8B030D-6E8A-4147-A177-3AD203B41FA5}">
                      <a16:colId xmlns:a16="http://schemas.microsoft.com/office/drawing/2014/main" val="2898811327"/>
                    </a:ext>
                  </a:extLst>
                </a:gridCol>
              </a:tblGrid>
              <a:tr h="85883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ato Black" panose="020F0A02020204030203" pitchFamily="34" charset="0"/>
                        </a:rPr>
                        <a:t>[Text]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i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Lato Black" panose="020F0A02020204030203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ato Black" panose="020F0A02020204030203" pitchFamily="34" charset="0"/>
                        </a:rPr>
                        <a:t>[Text]</a:t>
                      </a:r>
                    </a:p>
                    <a:p>
                      <a:pPr algn="ctr"/>
                      <a:endParaRPr lang="en-US" b="1" i="0" dirty="0">
                        <a:ln>
                          <a:solidFill>
                            <a:srgbClr val="333333"/>
                          </a:solidFill>
                        </a:ln>
                        <a:solidFill>
                          <a:schemeClr val="bg1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ato Black" panose="020F0A02020204030203" pitchFamily="34" charset="0"/>
                        </a:rPr>
                        <a:t>[Text]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ato Black" panose="020F0A02020204030203" pitchFamily="34" charset="0"/>
                        </a:rPr>
                        <a:t>[Text]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ato Black" panose="020F0A02020204030203" pitchFamily="34" charset="0"/>
                        </a:rPr>
                        <a:t>[Text]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US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ato Black" panose="020F0A02020204030203" pitchFamily="34" charset="0"/>
                        </a:rPr>
                      </a:br>
                      <a:r>
                        <a:rPr lang="en-US" b="1" i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Lato Black" panose="020F0A02020204030203" pitchFamily="34" charset="0"/>
                        </a:rPr>
                        <a:t>[Text]</a:t>
                      </a:r>
                    </a:p>
                    <a:p>
                      <a:pPr algn="ctr"/>
                      <a:endParaRPr lang="en-US" b="1" i="0" dirty="0">
                        <a:ln>
                          <a:solidFill>
                            <a:srgbClr val="333333"/>
                          </a:solidFill>
                        </a:ln>
                        <a:solidFill>
                          <a:schemeClr val="bg1"/>
                        </a:solidFill>
                        <a:latin typeface="Lato Black" panose="020F0A0202020403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079874"/>
                  </a:ext>
                </a:extLst>
              </a:tr>
              <a:tr h="1402022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endParaRPr lang="en-US" sz="1400" b="0" i="0" dirty="0">
                        <a:ln>
                          <a:noFill/>
                        </a:ln>
                        <a:solidFill>
                          <a:srgbClr val="333333"/>
                        </a:solidFill>
                        <a:latin typeface="Lato Light" panose="020F0302020204030203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0" i="0" dirty="0">
                        <a:ln>
                          <a:noFill/>
                        </a:ln>
                        <a:solidFill>
                          <a:srgbClr val="333333"/>
                        </a:solidFill>
                        <a:latin typeface="Lato Light" panose="020F0302020204030203" pitchFamily="34" charset="0"/>
                      </a:endParaRPr>
                    </a:p>
                    <a:p>
                      <a:pPr algn="ctr"/>
                      <a:endParaRPr lang="en-US" sz="1400" i="0" dirty="0">
                        <a:ln>
                          <a:solidFill>
                            <a:srgbClr val="333333"/>
                          </a:solidFill>
                        </a:ln>
                        <a:solidFill>
                          <a:schemeClr val="bg1"/>
                        </a:solidFill>
                        <a:latin typeface="Lato Light" panose="020F030202020403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42549"/>
                  </a:ext>
                </a:extLst>
              </a:tr>
              <a:tr h="1477894"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</a:txBody>
                  <a:tcPr anchor="ctr">
                    <a:lnL w="12700" cmpd="sng">
                      <a:noFill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200" b="0" i="0" dirty="0">
                        <a:ln>
                          <a:noFill/>
                        </a:ln>
                        <a:solidFill>
                          <a:srgbClr val="333333"/>
                        </a:solidFill>
                        <a:latin typeface="Lato Light" panose="020F0302020204030203" pitchFamily="34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Clr>
                          <a:srgbClr val="FF6B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B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latin typeface="Lato Light" panose="020F0302020204030203" pitchFamily="34" charset="0"/>
                        </a:rPr>
                        <a:t>[Text]</a:t>
                      </a:r>
                    </a:p>
                  </a:txBody>
                  <a:tcPr anchor="ctr">
                    <a:lnL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92043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964C12B-9631-6542-B9B3-F87FEE623A6A}"/>
              </a:ext>
            </a:extLst>
          </p:cNvPr>
          <p:cNvSpPr txBox="1"/>
          <p:nvPr/>
        </p:nvSpPr>
        <p:spPr>
          <a:xfrm>
            <a:off x="1296564" y="1771804"/>
            <a:ext cx="10568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6B00"/>
              </a:buClr>
              <a:buFont typeface="+mj-lt"/>
              <a:buAutoNum type="alphaUcPeriod"/>
            </a:pPr>
            <a:r>
              <a:rPr lang="en-US" sz="1200" kern="1700" spc="5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kern="1700" spc="5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kern="1700" spc="5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kern="1700" spc="5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consectetur</a:t>
            </a:r>
            <a:r>
              <a:rPr lang="en-US" sz="1200" kern="1700" spc="5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kern="1700" spc="5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kern="1700" spc="5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kern="1700" spc="5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kern="1700" spc="50" dirty="0">
                <a:solidFill>
                  <a:schemeClr val="bg1"/>
                </a:solidFill>
                <a:latin typeface="Lato" panose="020F0502020204030203" pitchFamily="34" charset="0"/>
              </a:rPr>
              <a:t>, sed do </a:t>
            </a:r>
            <a:r>
              <a:rPr lang="en-US" sz="1200" kern="1700" spc="50" dirty="0" err="1">
                <a:solidFill>
                  <a:schemeClr val="bg1"/>
                </a:solidFill>
                <a:latin typeface="Lato" panose="020F0502020204030203" pitchFamily="34" charset="0"/>
              </a:rPr>
              <a:t>eiusmod</a:t>
            </a:r>
            <a:r>
              <a:rPr lang="en-US" sz="1200" kern="1700" spc="5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kern="1700" spc="50" dirty="0" err="1">
                <a:solidFill>
                  <a:schemeClr val="bg1"/>
                </a:solidFill>
                <a:latin typeface="Lato" panose="020F0502020204030203" pitchFamily="34" charset="0"/>
              </a:rPr>
              <a:t>tempor</a:t>
            </a:r>
            <a:r>
              <a:rPr lang="en-US" sz="1200" kern="1700" spc="5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kern="1700" spc="50" dirty="0" err="1">
                <a:solidFill>
                  <a:schemeClr val="bg1"/>
                </a:solidFill>
                <a:latin typeface="Lato" panose="020F0502020204030203" pitchFamily="34" charset="0"/>
              </a:rPr>
              <a:t>incididunt</a:t>
            </a:r>
            <a:r>
              <a:rPr lang="en-US" sz="1200" dirty="0">
                <a:latin typeface="Lato" panose="020F0502020204030203" pitchFamily="34" charset="0"/>
              </a:rPr>
              <a:t> </a:t>
            </a:r>
          </a:p>
          <a:p>
            <a:pPr marL="342900" indent="-342900">
              <a:buClr>
                <a:srgbClr val="FF6B00"/>
              </a:buClr>
              <a:buFont typeface="+mj-lt"/>
              <a:buAutoNum type="alphaUcPeriod"/>
            </a:pP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Lorem ipsum dolor sit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, sed do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Lato" panose="020F0502020204030203" pitchFamily="34" charset="0"/>
              </a:rPr>
              <a:t>incididunt</a:t>
            </a:r>
            <a:r>
              <a:rPr lang="en-US" sz="1200" dirty="0">
                <a:solidFill>
                  <a:schemeClr val="bg1"/>
                </a:solidFill>
                <a:latin typeface="Lato" panose="020F0502020204030203" pitchFamily="34" charset="0"/>
              </a:rPr>
              <a:t> </a:t>
            </a:r>
            <a:endParaRPr lang="en-US" sz="1200" kern="1700" spc="5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8398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_Slide">
  <a:themeElements>
    <a:clrScheme name="Custom 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F6B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rt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art_w_Text">
  <a:themeElements>
    <a:clrScheme name="Custom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FF6B00"/>
      </a:accent2>
      <a:accent3>
        <a:srgbClr val="A5A5A5"/>
      </a:accent3>
      <a:accent4>
        <a:srgbClr val="FDD25F"/>
      </a:accent4>
      <a:accent5>
        <a:srgbClr val="00ACCA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Colum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art_Explanations_Graph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art_Explanations_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art_Explanations_Text_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Section_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Final_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039323888514CAA1ED50E46189CA8" ma:contentTypeVersion="15" ma:contentTypeDescription="Create a new document." ma:contentTypeScope="" ma:versionID="2b658ce4d0a4b93953e610fd0d54eadb">
  <xsd:schema xmlns:xsd="http://www.w3.org/2001/XMLSchema" xmlns:xs="http://www.w3.org/2001/XMLSchema" xmlns:p="http://schemas.microsoft.com/office/2006/metadata/properties" xmlns:ns1="http://schemas.microsoft.com/sharepoint/v3" xmlns:ns3="a52cce08-36d5-47b3-b5bc-5b6a3a51ee13" xmlns:ns4="5f936731-61b1-4c99-ab1b-35886bb86b51" targetNamespace="http://schemas.microsoft.com/office/2006/metadata/properties" ma:root="true" ma:fieldsID="da56f323832932061f745d37ab496fe8" ns1:_="" ns3:_="" ns4:_="">
    <xsd:import namespace="http://schemas.microsoft.com/sharepoint/v3"/>
    <xsd:import namespace="a52cce08-36d5-47b3-b5bc-5b6a3a51ee13"/>
    <xsd:import namespace="5f936731-61b1-4c99-ab1b-35886bb86b5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cce08-36d5-47b3-b5bc-5b6a3a51ee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936731-61b1-4c99-ab1b-35886bb86b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BECF86-874C-44C5-B087-7E1F46DF6E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2CABED-445E-48EC-A1E6-629776A23868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terms/"/>
    <ds:schemaRef ds:uri="http://schemas.microsoft.com/office/infopath/2007/PartnerControls"/>
    <ds:schemaRef ds:uri="http://purl.org/dc/dcmitype/"/>
    <ds:schemaRef ds:uri="http://www.w3.org/XML/1998/namespace"/>
    <ds:schemaRef ds:uri="5f936731-61b1-4c99-ab1b-35886bb86b51"/>
    <ds:schemaRef ds:uri="a52cce08-36d5-47b3-b5bc-5b6a3a51ee1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9AC7365-27CB-4097-90CA-B9EA09C377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52cce08-36d5-47b3-b5bc-5b6a3a51ee13"/>
    <ds:schemaRef ds:uri="5f936731-61b1-4c99-ab1b-35886bb86b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4830</TotalTime>
  <Words>2332</Words>
  <Application>Microsoft Macintosh PowerPoint</Application>
  <PresentationFormat>Widescreen</PresentationFormat>
  <Paragraphs>352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Gill Sans MT</vt:lpstr>
      <vt:lpstr>Calibri</vt:lpstr>
      <vt:lpstr>Lato Black</vt:lpstr>
      <vt:lpstr>Gill Sans Nova SemiBold</vt:lpstr>
      <vt:lpstr>Arial</vt:lpstr>
      <vt:lpstr>Gill Sans Nova Book</vt:lpstr>
      <vt:lpstr>Lato Light</vt:lpstr>
      <vt:lpstr>Lato</vt:lpstr>
      <vt:lpstr>Title_Slide</vt:lpstr>
      <vt:lpstr>Chart1</vt:lpstr>
      <vt:lpstr>Chart_w_Text</vt:lpstr>
      <vt:lpstr>2Column</vt:lpstr>
      <vt:lpstr>Chart_Explanations_Graphic</vt:lpstr>
      <vt:lpstr>Chart_Explanations_Text</vt:lpstr>
      <vt:lpstr>Chart_Explanations_Text_2</vt:lpstr>
      <vt:lpstr>Section_Title</vt:lpstr>
      <vt:lpstr>Final_Slide</vt:lpstr>
      <vt:lpstr>Presentation Headline</vt:lpstr>
      <vt:lpstr>What the viewer needs to know</vt:lpstr>
      <vt:lpstr>What the viewer needs to know</vt:lpstr>
      <vt:lpstr>What the viewer needs to know</vt:lpstr>
      <vt:lpstr>What the viewer needs to know</vt:lpstr>
      <vt:lpstr>What the viewer needs to know</vt:lpstr>
      <vt:lpstr>Key Dates</vt:lpstr>
      <vt:lpstr>Team Structure</vt:lpstr>
      <vt:lpstr>What the viewer needs to know</vt:lpstr>
      <vt:lpstr>Template team structure</vt:lpstr>
      <vt:lpstr>New Section Title Here</vt:lpstr>
      <vt:lpstr>What the viewer needs to know</vt:lpstr>
      <vt:lpstr>What the viewer needs to know</vt:lpstr>
      <vt:lpstr>What the viewer needs to know</vt:lpstr>
      <vt:lpstr>What the viewer needs to know</vt:lpstr>
      <vt:lpstr>What the viewer needs to know</vt:lpstr>
      <vt:lpstr>What the viewer needs to know</vt:lpstr>
      <vt:lpstr>Title chart template bar graph (explained)</vt:lpstr>
      <vt:lpstr>Title chart template bar graph (explained)</vt:lpstr>
      <vt:lpstr>What the viewer needs to know</vt:lpstr>
      <vt:lpstr>Title chart template bar graph (explained)</vt:lpstr>
      <vt:lpstr>Key Dates</vt:lpstr>
      <vt:lpstr>What the viewer needs to know</vt:lpstr>
      <vt:lpstr>What the viewer needs to know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Golden</dc:creator>
  <cp:lastModifiedBy>Nichole Budd - US</cp:lastModifiedBy>
  <cp:revision>138</cp:revision>
  <dcterms:created xsi:type="dcterms:W3CDTF">2021-02-15T04:48:56Z</dcterms:created>
  <dcterms:modified xsi:type="dcterms:W3CDTF">2022-12-01T18:40:47Z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0x01010024F039323888514CAA1ED50E46189CA8</vt:lpwstr>
  </property>
</Properties>
</file>